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6D07-89D8-1447-81A8-0221A3AE851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9003-5A2F-F148-849E-6A8C307C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3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6D07-89D8-1447-81A8-0221A3AE851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9003-5A2F-F148-849E-6A8C307C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6D07-89D8-1447-81A8-0221A3AE851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9003-5A2F-F148-849E-6A8C307C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5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6D07-89D8-1447-81A8-0221A3AE851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9003-5A2F-F148-849E-6A8C307C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1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6D07-89D8-1447-81A8-0221A3AE851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9003-5A2F-F148-849E-6A8C307C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2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6D07-89D8-1447-81A8-0221A3AE851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9003-5A2F-F148-849E-6A8C307C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3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6D07-89D8-1447-81A8-0221A3AE851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9003-5A2F-F148-849E-6A8C307C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3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6D07-89D8-1447-81A8-0221A3AE851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9003-5A2F-F148-849E-6A8C307C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7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6D07-89D8-1447-81A8-0221A3AE851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9003-5A2F-F148-849E-6A8C307C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2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6D07-89D8-1447-81A8-0221A3AE851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9003-5A2F-F148-849E-6A8C307C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8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6D07-89D8-1447-81A8-0221A3AE851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9003-5A2F-F148-849E-6A8C307C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6D07-89D8-1447-81A8-0221A3AE851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C9003-5A2F-F148-849E-6A8C307C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8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70555" y="198893"/>
            <a:ext cx="3213061" cy="52630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0556" y="168314"/>
            <a:ext cx="287644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r>
              <a:rPr lang="en-US" b="1" dirty="0" smtClean="0"/>
              <a:t>anuscript-</a:t>
            </a:r>
            <a:r>
              <a:rPr lang="en-US" b="1" dirty="0" err="1" smtClean="0"/>
              <a:t>master.Rnw</a:t>
            </a:r>
            <a:endParaRPr lang="en-US" b="1" dirty="0" smtClean="0"/>
          </a:p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LaTeX</a:t>
            </a:r>
            <a:r>
              <a:rPr lang="en-US" dirty="0" smtClean="0"/>
              <a:t> template</a:t>
            </a:r>
          </a:p>
          <a:p>
            <a:pPr algn="ctr"/>
            <a:endParaRPr lang="en-US" dirty="0"/>
          </a:p>
          <a:p>
            <a:r>
              <a:rPr lang="en-US" sz="1400" dirty="0" smtClean="0">
                <a:latin typeface="Consolas"/>
                <a:cs typeface="Consolas"/>
              </a:rPr>
              <a:t>system("</a:t>
            </a:r>
            <a:r>
              <a:rPr lang="en-US" sz="1400" dirty="0" err="1" smtClean="0">
                <a:latin typeface="Consolas"/>
                <a:cs typeface="Consolas"/>
              </a:rPr>
              <a:t>textutil</a:t>
            </a:r>
            <a:r>
              <a:rPr lang="en-US" sz="1400" dirty="0" smtClean="0">
                <a:latin typeface="Consolas"/>
                <a:cs typeface="Consolas"/>
              </a:rPr>
              <a:t> -convert txt </a:t>
            </a:r>
            <a:r>
              <a:rPr lang="en-US" sz="1400" dirty="0" err="1" smtClean="0">
                <a:latin typeface="Consolas"/>
                <a:cs typeface="Consolas"/>
              </a:rPr>
              <a:t>file.docx</a:t>
            </a:r>
            <a:r>
              <a:rPr lang="en-US" sz="1400" dirty="0" smtClean="0">
                <a:latin typeface="Consolas"/>
                <a:cs typeface="Consolas"/>
              </a:rPr>
              <a:t>”)</a:t>
            </a:r>
          </a:p>
          <a:p>
            <a:endParaRPr lang="en-US" sz="1400" dirty="0" smtClean="0">
              <a:latin typeface="Consolas"/>
              <a:cs typeface="Consolas"/>
            </a:endParaRPr>
          </a:p>
          <a:p>
            <a:r>
              <a:rPr lang="en-US" sz="1400" dirty="0" err="1" smtClean="0">
                <a:latin typeface="Consolas"/>
                <a:cs typeface="Consolas"/>
              </a:rPr>
              <a:t>file.rename</a:t>
            </a:r>
            <a:r>
              <a:rPr lang="en-US" sz="1400" dirty="0" smtClean="0">
                <a:latin typeface="Consolas"/>
                <a:cs typeface="Consolas"/>
              </a:rPr>
              <a:t>(”</a:t>
            </a:r>
            <a:r>
              <a:rPr lang="en-US" sz="1400" dirty="0" err="1" smtClean="0">
                <a:latin typeface="Consolas"/>
                <a:cs typeface="Consolas"/>
              </a:rPr>
              <a:t>file.txt</a:t>
            </a:r>
            <a:r>
              <a:rPr lang="en-US" sz="1400" dirty="0" smtClean="0">
                <a:latin typeface="Consolas"/>
                <a:cs typeface="Consolas"/>
              </a:rPr>
              <a:t>", “</a:t>
            </a:r>
            <a:r>
              <a:rPr lang="en-US" sz="1400" dirty="0" err="1" smtClean="0">
                <a:latin typeface="Consolas"/>
                <a:cs typeface="Consolas"/>
              </a:rPr>
              <a:t>file.tex</a:t>
            </a:r>
            <a:r>
              <a:rPr lang="en-US" sz="1400" dirty="0" smtClean="0">
                <a:latin typeface="Consolas"/>
                <a:cs typeface="Consolas"/>
              </a:rPr>
              <a:t>”)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\input{file}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 smtClean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&lt;&lt;analysis, child='manuscript-</a:t>
            </a:r>
            <a:r>
              <a:rPr lang="en-US" sz="1400" dirty="0" err="1" smtClean="0">
                <a:latin typeface="Consolas"/>
                <a:cs typeface="Consolas"/>
              </a:rPr>
              <a:t>analysis.Rnw</a:t>
            </a:r>
            <a:r>
              <a:rPr lang="en-US" sz="1400" dirty="0" smtClean="0">
                <a:latin typeface="Consolas"/>
                <a:cs typeface="Consolas"/>
              </a:rPr>
              <a:t>', include=FALSE&gt;&gt;=</a:t>
            </a:r>
          </a:p>
          <a:p>
            <a:r>
              <a:rPr lang="en-US" sz="1400" dirty="0" smtClean="0">
                <a:latin typeface="Consolas"/>
                <a:cs typeface="Consolas"/>
              </a:rPr>
              <a:t>@</a:t>
            </a:r>
          </a:p>
          <a:p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121" y="616711"/>
            <a:ext cx="2524594" cy="9492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8525" y="632014"/>
            <a:ext cx="2295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introduction.docx</a:t>
            </a:r>
            <a:r>
              <a:rPr lang="en-US" b="1" dirty="0" smtClean="0"/>
              <a:t>, </a:t>
            </a:r>
            <a:r>
              <a:rPr lang="en-US" b="1" dirty="0" err="1" smtClean="0"/>
              <a:t>method.docx</a:t>
            </a:r>
            <a:r>
              <a:rPr lang="en-US" b="1" dirty="0" smtClean="0"/>
              <a:t>, </a:t>
            </a:r>
            <a:r>
              <a:rPr lang="en-US" b="1" dirty="0" err="1" smtClean="0"/>
              <a:t>discussion.docx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5511" y="1671752"/>
            <a:ext cx="2524594" cy="9492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7915" y="1687055"/>
            <a:ext cx="2295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Introduction.tex</a:t>
            </a:r>
            <a:r>
              <a:rPr lang="en-US" b="1" dirty="0" smtClean="0"/>
              <a:t>, </a:t>
            </a:r>
            <a:r>
              <a:rPr lang="en-US" b="1" dirty="0" err="1" smtClean="0"/>
              <a:t>method.tex</a:t>
            </a:r>
            <a:r>
              <a:rPr lang="en-US" b="1" dirty="0" smtClean="0"/>
              <a:t>, </a:t>
            </a:r>
            <a:r>
              <a:rPr lang="en-US" b="1" dirty="0" err="1" smtClean="0"/>
              <a:t>discussion.tex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90715" y="1244302"/>
            <a:ext cx="2279841" cy="102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090715" y="1901593"/>
            <a:ext cx="2279841" cy="10256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64901" y="2895082"/>
            <a:ext cx="2524594" cy="7767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6121" y="2910385"/>
            <a:ext cx="252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r>
              <a:rPr lang="en-US" b="1" dirty="0" smtClean="0"/>
              <a:t>anuscript-</a:t>
            </a:r>
            <a:r>
              <a:rPr lang="en-US" b="1" dirty="0" err="1" smtClean="0"/>
              <a:t>analysis.Rnw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089495" y="3293839"/>
            <a:ext cx="2279841" cy="102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89495" y="2404693"/>
            <a:ext cx="2279841" cy="102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97269" y="4225505"/>
            <a:ext cx="1191616" cy="615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97269" y="4194911"/>
            <a:ext cx="1192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table.tex</a:t>
            </a:r>
            <a:endParaRPr lang="en-US" b="1" dirty="0"/>
          </a:p>
          <a:p>
            <a:pPr algn="ctr"/>
            <a:r>
              <a:rPr lang="en-US" b="1" dirty="0" err="1" smtClean="0"/>
              <a:t>plot.pdf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0773" y="4224915"/>
            <a:ext cx="1191616" cy="615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0773" y="4194321"/>
            <a:ext cx="1192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aw </a:t>
            </a:r>
          </a:p>
          <a:p>
            <a:pPr algn="ctr"/>
            <a:r>
              <a:rPr lang="en-US" b="1" dirty="0" smtClean="0"/>
              <a:t>data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177191" y="3655387"/>
            <a:ext cx="952" cy="5695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07735" y="3655383"/>
            <a:ext cx="952" cy="56953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64291" y="4959857"/>
            <a:ext cx="2524594" cy="38463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65511" y="4975160"/>
            <a:ext cx="252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</a:t>
            </a:r>
            <a:r>
              <a:rPr lang="en-US" b="1" dirty="0" err="1" smtClean="0"/>
              <a:t>yrefs.bib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088885" y="5159783"/>
            <a:ext cx="2279841" cy="102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722410" y="5986234"/>
            <a:ext cx="2524594" cy="38463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722410" y="6001537"/>
            <a:ext cx="252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r>
              <a:rPr lang="en-US" b="1" dirty="0" smtClean="0"/>
              <a:t>anuscript-</a:t>
            </a:r>
            <a:r>
              <a:rPr lang="en-US" b="1" dirty="0" err="1" smtClean="0"/>
              <a:t>master.tex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17871" y="5985644"/>
            <a:ext cx="2524594" cy="38463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217871" y="6000947"/>
            <a:ext cx="252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r>
              <a:rPr lang="en-US" b="1" dirty="0" smtClean="0"/>
              <a:t>anuscript-</a:t>
            </a:r>
            <a:r>
              <a:rPr lang="en-US" b="1" dirty="0" err="1" smtClean="0"/>
              <a:t>master.pdf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8" idx="2"/>
            <a:endCxn id="34" idx="0"/>
          </p:cNvCxnSpPr>
          <p:nvPr/>
        </p:nvCxnSpPr>
        <p:spPr>
          <a:xfrm>
            <a:off x="6977086" y="5461920"/>
            <a:ext cx="7621" cy="5243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1"/>
            <a:endCxn id="36" idx="3"/>
          </p:cNvCxnSpPr>
          <p:nvPr/>
        </p:nvCxnSpPr>
        <p:spPr>
          <a:xfrm flipH="1" flipV="1">
            <a:off x="4742465" y="6177962"/>
            <a:ext cx="979945" cy="5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52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74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Green</dc:creator>
  <cp:lastModifiedBy>Eric Green</cp:lastModifiedBy>
  <cp:revision>4</cp:revision>
  <dcterms:created xsi:type="dcterms:W3CDTF">2014-01-28T12:57:21Z</dcterms:created>
  <dcterms:modified xsi:type="dcterms:W3CDTF">2014-01-28T13:49:12Z</dcterms:modified>
</cp:coreProperties>
</file>