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66" r:id="rId5"/>
    <p:sldId id="262" r:id="rId6"/>
    <p:sldId id="289" r:id="rId7"/>
    <p:sldId id="258" r:id="rId8"/>
    <p:sldId id="259" r:id="rId9"/>
    <p:sldId id="260" r:id="rId10"/>
    <p:sldId id="279" r:id="rId11"/>
    <p:sldId id="274" r:id="rId12"/>
    <p:sldId id="261" r:id="rId1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2C524E-E378-4452-BF0A-A0A3866BC767}" type="doc">
      <dgm:prSet loTypeId="relationship" loCatId="relationship" qsTypeId="urn:microsoft.com/office/officeart/2005/8/quickstyle/simple1" qsCatId="simple" csTypeId="urn:microsoft.com/office/officeart/2005/8/colors/accent1_1" csCatId="accent1" phldr="0"/>
      <dgm:spPr/>
    </dgm:pt>
    <dgm:pt modelId="{7E8B1F82-EF80-457C-BED7-75A20D544121}">
      <dgm:prSet phldrT="[Text]" phldr="1" custT="0"/>
      <dgm:spPr/>
      <dgm:t>
        <a:bodyPr vert="horz" wrap="square"/>
        <a:p>
          <a:pPr>
            <a:lnSpc>
              <a:spcPct val="100000"/>
            </a:lnSpc>
            <a:spcBef>
              <a:spcPct val="0"/>
            </a:spcBef>
            <a:spcAft>
              <a:spcPct val="35000"/>
            </a:spcAft>
          </a:pPr>
          <a:r>
            <a:rPr lang="en-US">
              <a:solidFill>
                <a:schemeClr val="bg1"/>
              </a:solidFill>
            </a:rPr>
            <a:t/>
          </a:r>
          <a:endParaRPr lang="en-US">
            <a:solidFill>
              <a:schemeClr val="bg1"/>
            </a:solidFill>
          </a:endParaRPr>
        </a:p>
      </dgm:t>
    </dgm:pt>
    <dgm:pt modelId="{7A599613-81AA-4227-B23E-7E1424FCAFFD}" cxnId="{2F897993-1991-4FEB-9ADD-3DA4F5534644}" type="parTrans">
      <dgm:prSet/>
      <dgm:spPr/>
    </dgm:pt>
    <dgm:pt modelId="{388FB089-8815-4CC5-BEC2-8351C6C4D26E}" cxnId="{2F897993-1991-4FEB-9ADD-3DA4F5534644}" type="sibTrans">
      <dgm:prSet/>
      <dgm:spPr/>
    </dgm:pt>
    <dgm:pt modelId="{169B2B45-EE9E-4D5E-8F79-2395CEEDDEB9}">
      <dgm:prSet phldrT="[Text]" phldr="0" custT="0"/>
      <dgm:spPr/>
      <dgm:t>
        <a:bodyPr vert="horz" wrap="square"/>
        <a:p>
          <a:pPr>
            <a:lnSpc>
              <a:spcPct val="100000"/>
            </a:lnSpc>
            <a:spcBef>
              <a:spcPct val="0"/>
            </a:spcBef>
            <a:spcAft>
              <a:spcPct val="35000"/>
            </a:spcAft>
          </a:pPr>
          <a:r>
            <a:rPr lang="en-US"/>
            <a:t/>
          </a:r>
          <a:endParaRPr lang="en-US"/>
        </a:p>
      </dgm:t>
    </dgm:pt>
    <dgm:pt modelId="{44DC231B-242F-49CA-BDE1-754DFB780424}" cxnId="{695FBF1A-8C73-4567-9B0F-73F5DF0165D1}" type="parTrans">
      <dgm:prSet/>
      <dgm:spPr/>
    </dgm:pt>
    <dgm:pt modelId="{9E53AD26-49D7-417F-B52F-7FBB3C332B0F}" cxnId="{695FBF1A-8C73-4567-9B0F-73F5DF0165D1}" type="sibTrans">
      <dgm:prSet/>
      <dgm:spPr/>
    </dgm:pt>
    <dgm:pt modelId="{A5CBED62-2D3A-4840-A346-4A151325BF8F}">
      <dgm:prSet phldrT="[Text]" phldr="1" custT="0"/>
      <dgm:spPr/>
      <dgm:t>
        <a:bodyPr vert="horz" wrap="square"/>
        <a:p>
          <a:pPr>
            <a:lnSpc>
              <a:spcPct val="100000"/>
            </a:lnSpc>
            <a:spcBef>
              <a:spcPct val="0"/>
            </a:spcBef>
            <a:spcAft>
              <a:spcPct val="35000"/>
            </a:spcAft>
          </a:pPr>
          <a:r>
            <a:rPr lang="en-US">
              <a:solidFill>
                <a:schemeClr val="bg1"/>
              </a:solidFill>
            </a:rPr>
            <a:t/>
          </a:r>
          <a:endParaRPr lang="en-US">
            <a:solidFill>
              <a:schemeClr val="bg1"/>
            </a:solidFill>
          </a:endParaRPr>
        </a:p>
      </dgm:t>
    </dgm:pt>
    <dgm:pt modelId="{52B71577-2B98-4615-891F-0252EEC0143E}" cxnId="{F9626B1C-F25C-44AC-A1AE-03161E96AAEF}" type="parTrans">
      <dgm:prSet/>
      <dgm:spPr/>
    </dgm:pt>
    <dgm:pt modelId="{D3332EEB-0DA7-4D05-A841-61257CD17616}" cxnId="{F9626B1C-F25C-44AC-A1AE-03161E96AAEF}" type="sibTrans">
      <dgm:prSet/>
      <dgm:spPr/>
    </dgm:pt>
    <dgm:pt modelId="{0AC678EE-BF41-43CC-9251-D1217E80E25E}" type="pres">
      <dgm:prSet presAssocID="{152C524E-E378-4452-BF0A-A0A3866BC767}" presName="composite" presStyleCnt="0">
        <dgm:presLayoutVars>
          <dgm:chMax val="3"/>
          <dgm:animLvl val="lvl"/>
          <dgm:resizeHandles val="exact"/>
        </dgm:presLayoutVars>
      </dgm:prSet>
      <dgm:spPr/>
    </dgm:pt>
    <dgm:pt modelId="{AADEDC73-ACB3-45A3-973A-ABF8505B3A7B}" type="pres">
      <dgm:prSet presAssocID="{7E8B1F82-EF80-457C-BED7-75A20D544121}" presName="gear1" presStyleLbl="node1" presStyleIdx="0" presStyleCnt="3">
        <dgm:presLayoutVars>
          <dgm:chMax val="1"/>
          <dgm:bulletEnabled val="1"/>
        </dgm:presLayoutVars>
      </dgm:prSet>
      <dgm:spPr/>
    </dgm:pt>
    <dgm:pt modelId="{FD5126D6-DA6F-4292-A1CD-B9B71E940B47}" type="pres">
      <dgm:prSet presAssocID="{7E8B1F82-EF80-457C-BED7-75A20D544121}" presName="gear1srcNode" presStyleCnt="0"/>
      <dgm:spPr/>
    </dgm:pt>
    <dgm:pt modelId="{38377115-3CED-4DD3-BBC1-2D3BAEE3F400}" type="pres">
      <dgm:prSet presAssocID="{7E8B1F82-EF80-457C-BED7-75A20D544121}" presName="gear1dstNode" presStyleCnt="0"/>
      <dgm:spPr/>
    </dgm:pt>
    <dgm:pt modelId="{F496F5E5-47DD-4BF1-BD06-1907B05D2EC1}" type="pres">
      <dgm:prSet presAssocID="{169B2B45-EE9E-4D5E-8F79-2395CEEDDEB9}" presName="gear2" presStyleLbl="node1" presStyleIdx="1" presStyleCnt="3">
        <dgm:presLayoutVars>
          <dgm:chMax val="1"/>
          <dgm:bulletEnabled val="1"/>
        </dgm:presLayoutVars>
      </dgm:prSet>
      <dgm:spPr/>
    </dgm:pt>
    <dgm:pt modelId="{4B2CC2E8-6009-4937-9137-ADD5DC8273ED}" type="pres">
      <dgm:prSet presAssocID="{169B2B45-EE9E-4D5E-8F79-2395CEEDDEB9}" presName="gear2srcNode" presStyleCnt="0"/>
      <dgm:spPr/>
    </dgm:pt>
    <dgm:pt modelId="{CC1B951D-68BA-4CD8-9775-AEFAFF502CFD}" type="pres">
      <dgm:prSet presAssocID="{169B2B45-EE9E-4D5E-8F79-2395CEEDDEB9}" presName="gear2dstNode" presStyleCnt="0"/>
      <dgm:spPr/>
    </dgm:pt>
    <dgm:pt modelId="{76CE85FB-F342-4BD1-9F0F-FFCA043EA794}" type="pres">
      <dgm:prSet presAssocID="{A5CBED62-2D3A-4840-A346-4A151325BF8F}" presName="gear3" presStyleLbl="node1" presStyleIdx="2" presStyleCnt="3"/>
      <dgm:spPr/>
    </dgm:pt>
    <dgm:pt modelId="{E95A3E6F-3909-46F0-88ED-FD2ABE60E921}" type="pres">
      <dgm:prSet presAssocID="{A5CBED62-2D3A-4840-A346-4A151325BF8F}" presName="gear3tx" presStyleCnt="0">
        <dgm:presLayoutVars>
          <dgm:chMax val="1"/>
          <dgm:bulletEnabled val="1"/>
        </dgm:presLayoutVars>
      </dgm:prSet>
      <dgm:spPr/>
    </dgm:pt>
    <dgm:pt modelId="{7B4C9C98-24B9-4C2D-AE2C-7DA6F48E3628}" type="pres">
      <dgm:prSet presAssocID="{A5CBED62-2D3A-4840-A346-4A151325BF8F}" presName="gear3srcNode" presStyleCnt="0"/>
      <dgm:spPr/>
    </dgm:pt>
    <dgm:pt modelId="{47C1C2C8-E8F0-4BEF-B213-33A25D32490E}" type="pres">
      <dgm:prSet presAssocID="{A5CBED62-2D3A-4840-A346-4A151325BF8F}" presName="gear3dstNode" presStyleCnt="0"/>
      <dgm:spPr/>
    </dgm:pt>
    <dgm:pt modelId="{4FAAE36F-7EB2-4031-8CB6-7228D4CF8085}" type="pres">
      <dgm:prSet presAssocID="{388FB089-8815-4CC5-BEC2-8351C6C4D26E}" presName="connector1" presStyleLbl="sibTrans2D1" presStyleIdx="0" presStyleCnt="3"/>
      <dgm:spPr/>
    </dgm:pt>
    <dgm:pt modelId="{E7D6F9AF-4641-422B-BA8E-29C15AC420EB}" type="pres">
      <dgm:prSet presAssocID="{9E53AD26-49D7-417F-B52F-7FBB3C332B0F}" presName="connector2" presStyleLbl="sibTrans2D1" presStyleIdx="1" presStyleCnt="3"/>
      <dgm:spPr/>
    </dgm:pt>
    <dgm:pt modelId="{FC1BADD2-F83B-463D-AD5E-D94B5D6E0055}" type="pres">
      <dgm:prSet presAssocID="{D3332EEB-0DA7-4D05-A841-61257CD17616}" presName="connector3" presStyleLbl="sibTrans2D1" presStyleIdx="2" presStyleCnt="3"/>
      <dgm:spPr/>
    </dgm:pt>
  </dgm:ptLst>
  <dgm:cxnLst>
    <dgm:cxn modelId="{2F897993-1991-4FEB-9ADD-3DA4F5534644}" srcId="{152C524E-E378-4452-BF0A-A0A3866BC767}" destId="{7E8B1F82-EF80-457C-BED7-75A20D544121}" srcOrd="0" destOrd="0" parTransId="{7A599613-81AA-4227-B23E-7E1424FCAFFD}" sibTransId="{388FB089-8815-4CC5-BEC2-8351C6C4D26E}"/>
    <dgm:cxn modelId="{695FBF1A-8C73-4567-9B0F-73F5DF0165D1}" srcId="{152C524E-E378-4452-BF0A-A0A3866BC767}" destId="{169B2B45-EE9E-4D5E-8F79-2395CEEDDEB9}" srcOrd="1" destOrd="0" parTransId="{44DC231B-242F-49CA-BDE1-754DFB780424}" sibTransId="{9E53AD26-49D7-417F-B52F-7FBB3C332B0F}"/>
    <dgm:cxn modelId="{F9626B1C-F25C-44AC-A1AE-03161E96AAEF}" srcId="{152C524E-E378-4452-BF0A-A0A3866BC767}" destId="{A5CBED62-2D3A-4840-A346-4A151325BF8F}" srcOrd="2" destOrd="0" parTransId="{52B71577-2B98-4615-891F-0252EEC0143E}" sibTransId="{D3332EEB-0DA7-4D05-A841-61257CD17616}"/>
    <dgm:cxn modelId="{A3BFD995-9D76-40D7-90CC-EF81FED24263}" type="presOf" srcId="{152C524E-E378-4452-BF0A-A0A3866BC767}" destId="{0AC678EE-BF41-43CC-9251-D1217E80E25E}" srcOrd="0" destOrd="0" presId="urn:microsoft.com/office/officeart/2005/8/layout/gear1"/>
    <dgm:cxn modelId="{9351C9C4-60F7-4388-92E2-F468A721AF39}" type="presParOf" srcId="{0AC678EE-BF41-43CC-9251-D1217E80E25E}" destId="{AADEDC73-ACB3-45A3-973A-ABF8505B3A7B}" srcOrd="0" destOrd="0" presId="urn:microsoft.com/office/officeart/2005/8/layout/gear1"/>
    <dgm:cxn modelId="{A31A6F20-31CC-4C6F-A6A3-51313B067CFB}" type="presOf" srcId="{7E8B1F82-EF80-457C-BED7-75A20D544121}" destId="{AADEDC73-ACB3-45A3-973A-ABF8505B3A7B}" srcOrd="0" destOrd="0" presId="urn:microsoft.com/office/officeart/2005/8/layout/gear1"/>
    <dgm:cxn modelId="{7CD95514-A752-4401-8C3E-61A3394FE689}" type="presParOf" srcId="{0AC678EE-BF41-43CC-9251-D1217E80E25E}" destId="{FD5126D6-DA6F-4292-A1CD-B9B71E940B47}" srcOrd="1" destOrd="0" presId="urn:microsoft.com/office/officeart/2005/8/layout/gear1"/>
    <dgm:cxn modelId="{3955138D-88C7-4106-9F5D-302D0ECEFCF7}" type="presOf" srcId="{7E8B1F82-EF80-457C-BED7-75A20D544121}" destId="{FD5126D6-DA6F-4292-A1CD-B9B71E940B47}" srcOrd="0" destOrd="0" presId="urn:microsoft.com/office/officeart/2005/8/layout/gear1"/>
    <dgm:cxn modelId="{CEFB9832-C831-427F-B11C-7FF01B5AE56A}" type="presParOf" srcId="{0AC678EE-BF41-43CC-9251-D1217E80E25E}" destId="{38377115-3CED-4DD3-BBC1-2D3BAEE3F400}" srcOrd="2" destOrd="0" presId="urn:microsoft.com/office/officeart/2005/8/layout/gear1"/>
    <dgm:cxn modelId="{7F7EAFB4-9D16-41D4-B3F5-42E72A9F2E65}" type="presOf" srcId="{7E8B1F82-EF80-457C-BED7-75A20D544121}" destId="{38377115-3CED-4DD3-BBC1-2D3BAEE3F400}" srcOrd="0" destOrd="0" presId="urn:microsoft.com/office/officeart/2005/8/layout/gear1"/>
    <dgm:cxn modelId="{7B352BFA-EC8C-465C-8181-5F3BF9361B0B}" type="presParOf" srcId="{0AC678EE-BF41-43CC-9251-D1217E80E25E}" destId="{F496F5E5-47DD-4BF1-BD06-1907B05D2EC1}" srcOrd="3" destOrd="0" presId="urn:microsoft.com/office/officeart/2005/8/layout/gear1"/>
    <dgm:cxn modelId="{DA4FAC0B-C3FE-4725-BB2E-83F50C82D227}" type="presOf" srcId="{169B2B45-EE9E-4D5E-8F79-2395CEEDDEB9}" destId="{F496F5E5-47DD-4BF1-BD06-1907B05D2EC1}" srcOrd="0" destOrd="0" presId="urn:microsoft.com/office/officeart/2005/8/layout/gear1"/>
    <dgm:cxn modelId="{1C89B6A8-7A8B-430A-80DA-48121A21D1B2}" type="presParOf" srcId="{0AC678EE-BF41-43CC-9251-D1217E80E25E}" destId="{4B2CC2E8-6009-4937-9137-ADD5DC8273ED}" srcOrd="4" destOrd="0" presId="urn:microsoft.com/office/officeart/2005/8/layout/gear1"/>
    <dgm:cxn modelId="{1135331D-2EEB-4323-9DD4-5FABEF81B809}" type="presOf" srcId="{169B2B45-EE9E-4D5E-8F79-2395CEEDDEB9}" destId="{4B2CC2E8-6009-4937-9137-ADD5DC8273ED}" srcOrd="0" destOrd="0" presId="urn:microsoft.com/office/officeart/2005/8/layout/gear1"/>
    <dgm:cxn modelId="{5DBA2E76-633C-4276-831F-3B89B87679D9}" type="presParOf" srcId="{0AC678EE-BF41-43CC-9251-D1217E80E25E}" destId="{CC1B951D-68BA-4CD8-9775-AEFAFF502CFD}" srcOrd="5" destOrd="0" presId="urn:microsoft.com/office/officeart/2005/8/layout/gear1"/>
    <dgm:cxn modelId="{8E3DA946-1672-49F4-8636-2B28F306A4ED}" type="presOf" srcId="{169B2B45-EE9E-4D5E-8F79-2395CEEDDEB9}" destId="{CC1B951D-68BA-4CD8-9775-AEFAFF502CFD}" srcOrd="0" destOrd="0" presId="urn:microsoft.com/office/officeart/2005/8/layout/gear1"/>
    <dgm:cxn modelId="{D15A86CA-1D9B-4CF6-8EBB-8AA8B13CF6C1}" type="presParOf" srcId="{0AC678EE-BF41-43CC-9251-D1217E80E25E}" destId="{76CE85FB-F342-4BD1-9F0F-FFCA043EA794}" srcOrd="6" destOrd="0" presId="urn:microsoft.com/office/officeart/2005/8/layout/gear1"/>
    <dgm:cxn modelId="{E50CF242-B47B-4F14-9838-38C475B4B7AB}" type="presOf" srcId="{A5CBED62-2D3A-4840-A346-4A151325BF8F}" destId="{76CE85FB-F342-4BD1-9F0F-FFCA043EA794}" srcOrd="0" destOrd="0" presId="urn:microsoft.com/office/officeart/2005/8/layout/gear1"/>
    <dgm:cxn modelId="{83235C2F-70A0-41A1-A5C3-06CFC49F95AE}" type="presParOf" srcId="{0AC678EE-BF41-43CC-9251-D1217E80E25E}" destId="{E95A3E6F-3909-46F0-88ED-FD2ABE60E921}" srcOrd="7" destOrd="0" presId="urn:microsoft.com/office/officeart/2005/8/layout/gear1"/>
    <dgm:cxn modelId="{9161266E-0692-4938-BDB8-E9980F97DCD2}" type="presOf" srcId="{A5CBED62-2D3A-4840-A346-4A151325BF8F}" destId="{E95A3E6F-3909-46F0-88ED-FD2ABE60E921}" srcOrd="1" destOrd="0" presId="urn:microsoft.com/office/officeart/2005/8/layout/gear1"/>
    <dgm:cxn modelId="{BA28EEE8-089E-4C4A-B0B3-38DC56C18534}" type="presParOf" srcId="{0AC678EE-BF41-43CC-9251-D1217E80E25E}" destId="{7B4C9C98-24B9-4C2D-AE2C-7DA6F48E3628}" srcOrd="8" destOrd="0" presId="urn:microsoft.com/office/officeart/2005/8/layout/gear1"/>
    <dgm:cxn modelId="{9BBF4F3D-5164-46A4-9814-4AA110193E83}" type="presOf" srcId="{A5CBED62-2D3A-4840-A346-4A151325BF8F}" destId="{7B4C9C98-24B9-4C2D-AE2C-7DA6F48E3628}" srcOrd="0" destOrd="0" presId="urn:microsoft.com/office/officeart/2005/8/layout/gear1"/>
    <dgm:cxn modelId="{F1B52DE9-C1BC-4B43-ACBA-6D597B645AEA}" type="presParOf" srcId="{0AC678EE-BF41-43CC-9251-D1217E80E25E}" destId="{47C1C2C8-E8F0-4BEF-B213-33A25D32490E}" srcOrd="9" destOrd="0" presId="urn:microsoft.com/office/officeart/2005/8/layout/gear1"/>
    <dgm:cxn modelId="{431D7490-FA7F-4379-8982-4F010A258FF0}" type="presOf" srcId="{A5CBED62-2D3A-4840-A346-4A151325BF8F}" destId="{47C1C2C8-E8F0-4BEF-B213-33A25D32490E}" srcOrd="0" destOrd="0" presId="urn:microsoft.com/office/officeart/2005/8/layout/gear1"/>
    <dgm:cxn modelId="{A7C8C56A-19C5-4509-8365-7CB4D284A384}" type="presParOf" srcId="{0AC678EE-BF41-43CC-9251-D1217E80E25E}" destId="{4FAAE36F-7EB2-4031-8CB6-7228D4CF8085}" srcOrd="10" destOrd="0" presId="urn:microsoft.com/office/officeart/2005/8/layout/gear1"/>
    <dgm:cxn modelId="{B9E6AC1C-1599-4F99-A2DB-FEDCBC58569B}" type="presOf" srcId="{388FB089-8815-4CC5-BEC2-8351C6C4D26E}" destId="{4FAAE36F-7EB2-4031-8CB6-7228D4CF8085}" srcOrd="0" destOrd="0" presId="urn:microsoft.com/office/officeart/2005/8/layout/gear1"/>
    <dgm:cxn modelId="{3419645C-7AE7-4C21-A479-F4654BF9D081}" type="presParOf" srcId="{0AC678EE-BF41-43CC-9251-D1217E80E25E}" destId="{E7D6F9AF-4641-422B-BA8E-29C15AC420EB}" srcOrd="11" destOrd="0" presId="urn:microsoft.com/office/officeart/2005/8/layout/gear1"/>
    <dgm:cxn modelId="{49A2C4DB-C023-4258-B4A3-0CA193E08BDC}" type="presOf" srcId="{9E53AD26-49D7-417F-B52F-7FBB3C332B0F}" destId="{E7D6F9AF-4641-422B-BA8E-29C15AC420EB}" srcOrd="0" destOrd="0" presId="urn:microsoft.com/office/officeart/2005/8/layout/gear1"/>
    <dgm:cxn modelId="{BFAB5D2E-4D41-4963-A721-CF50AD7B0B22}" type="presParOf" srcId="{0AC678EE-BF41-43CC-9251-D1217E80E25E}" destId="{FC1BADD2-F83B-463D-AD5E-D94B5D6E0055}" srcOrd="12" destOrd="0" presId="urn:microsoft.com/office/officeart/2005/8/layout/gear1"/>
    <dgm:cxn modelId="{9BA974E1-6A73-4289-A098-706EF467565B}" type="presOf" srcId="{D3332EEB-0DA7-4D05-A841-61257CD17616}" destId="{FC1BADD2-F83B-463D-AD5E-D94B5D6E0055}" srcOrd="0"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58570" cy="1258570"/>
        <a:chOff x="0" y="0"/>
        <a:chExt cx="1258570" cy="1258570"/>
      </a:xfrm>
    </dsp:grpSpPr>
    <dsp:sp modelId="{AADEDC73-ACB3-45A3-973A-ABF8505B3A7B}">
      <dsp:nvSpPr>
        <dsp:cNvPr id="23" name="Shape 22"/>
        <dsp:cNvSpPr/>
      </dsp:nvSpPr>
      <dsp:spPr bwMode="white">
        <a:xfrm>
          <a:off x="566357" y="578422"/>
          <a:ext cx="692214" cy="692214"/>
        </a:xfrm>
        <a:prstGeom prst="gear9">
          <a:avLst/>
        </a:prstGeom>
      </dsp:spPr>
      <dsp:style>
        <a:lnRef idx="2">
          <a:schemeClr val="accent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en-US">
            <a:solidFill>
              <a:schemeClr val="bg1"/>
            </a:solidFill>
          </a:endParaRPr>
        </a:p>
      </dsp:txBody>
      <dsp:txXfrm>
        <a:off x="566357" y="578422"/>
        <a:ext cx="692214" cy="692214"/>
      </dsp:txXfrm>
    </dsp:sp>
    <dsp:sp modelId="{F496F5E5-47DD-4BF1-BD06-1907B05D2EC1}">
      <dsp:nvSpPr>
        <dsp:cNvPr id="26" name="Shape 25"/>
        <dsp:cNvSpPr/>
      </dsp:nvSpPr>
      <dsp:spPr bwMode="white">
        <a:xfrm>
          <a:off x="163614" y="414807"/>
          <a:ext cx="503428" cy="503428"/>
        </a:xfrm>
        <a:prstGeom prst="gear6">
          <a:avLst/>
        </a:prstGeom>
      </dsp:spPr>
      <dsp:style>
        <a:lnRef idx="2">
          <a:schemeClr val="accent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en-US">
            <a:solidFill>
              <a:schemeClr val="dk1"/>
            </a:solidFill>
          </a:endParaRPr>
        </a:p>
      </dsp:txBody>
      <dsp:txXfrm>
        <a:off x="163614" y="414807"/>
        <a:ext cx="503428" cy="503428"/>
      </dsp:txXfrm>
    </dsp:sp>
    <dsp:sp modelId="{76CE85FB-F342-4BD1-9F0F-FFCA043EA794}">
      <dsp:nvSpPr>
        <dsp:cNvPr id="29" name="Shape 28"/>
        <dsp:cNvSpPr/>
      </dsp:nvSpPr>
      <dsp:spPr bwMode="white">
        <a:xfrm rot="-900000">
          <a:off x="445585" y="67493"/>
          <a:ext cx="493257" cy="493257"/>
        </a:xfrm>
        <a:prstGeom prst="gear6">
          <a:avLst/>
        </a:prstGeom>
      </dsp:spPr>
      <dsp:style>
        <a:lnRef idx="2">
          <a:schemeClr val="accent1">
            <a:shade val="80000"/>
          </a:schemeClr>
        </a:lnRef>
        <a:fillRef idx="1">
          <a:schemeClr val="lt1"/>
        </a:fillRef>
        <a:effectRef idx="0">
          <a:scrgbClr r="0" g="0" b="0"/>
        </a:effectRef>
        <a:fontRef idx="minor">
          <a:schemeClr val="lt1"/>
        </a:fontRef>
      </dsp:style>
      <dsp:txBody>
        <a:bodyPr vert="horz" wrap="square" lIns="10160" tIns="10160" rIns="10160" bIns="1016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en-US">
            <a:solidFill>
              <a:schemeClr val="bg1"/>
            </a:solidFill>
          </a:endParaRPr>
        </a:p>
      </dsp:txBody>
      <dsp:txXfrm rot="-900000">
        <a:off x="445585" y="67493"/>
        <a:ext cx="493257" cy="493257"/>
      </dsp:txXfrm>
    </dsp:sp>
    <dsp:sp modelId="{4FAAE36F-7EB2-4031-8CB6-7228D4CF8085}">
      <dsp:nvSpPr>
        <dsp:cNvPr id="32" name="Circular Arrow 31"/>
        <dsp:cNvSpPr/>
      </dsp:nvSpPr>
      <dsp:spPr bwMode="white">
        <a:xfrm>
          <a:off x="487201" y="489493"/>
          <a:ext cx="883611" cy="883611"/>
        </a:xfrm>
        <a:prstGeom prst="circularArrow">
          <a:avLst>
            <a:gd name="adj1" fmla="val 5000"/>
            <a:gd name="adj2" fmla="val 360000"/>
            <a:gd name="adj3" fmla="val 2279023"/>
            <a:gd name="adj4" fmla="val 16313718"/>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487201" y="489493"/>
        <a:ext cx="883611" cy="883611"/>
      </dsp:txXfrm>
    </dsp:sp>
    <dsp:sp modelId="{E7D6F9AF-4641-422B-BA8E-29C15AC420EB}">
      <dsp:nvSpPr>
        <dsp:cNvPr id="33" name="Shape 32"/>
        <dsp:cNvSpPr/>
      </dsp:nvSpPr>
      <dsp:spPr bwMode="white">
        <a:xfrm>
          <a:off x="88994" y="330553"/>
          <a:ext cx="614686" cy="614686"/>
        </a:xfrm>
        <a:prstGeom prst="leftCircularArrow">
          <a:avLst>
            <a:gd name="adj1" fmla="val 5000"/>
            <a:gd name="adj2" fmla="val -360000"/>
            <a:gd name="adj3" fmla="val 10419125"/>
            <a:gd name="adj4" fmla="val 1483780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8994" y="330553"/>
        <a:ext cx="614686" cy="614686"/>
      </dsp:txXfrm>
    </dsp:sp>
    <dsp:sp modelId="{FC1BADD2-F83B-463D-AD5E-D94B5D6E0055}">
      <dsp:nvSpPr>
        <dsp:cNvPr id="34" name="Circular Arrow 33"/>
        <dsp:cNvSpPr/>
      </dsp:nvSpPr>
      <dsp:spPr bwMode="white">
        <a:xfrm>
          <a:off x="343257" y="-16182"/>
          <a:ext cx="670566" cy="670566"/>
        </a:xfrm>
        <a:prstGeom prst="circularArrow">
          <a:avLst>
            <a:gd name="adj1" fmla="val 5000"/>
            <a:gd name="adj2" fmla="val 360000"/>
            <a:gd name="adj3" fmla="val 13347948"/>
            <a:gd name="adj4" fmla="val 10508220"/>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43257" y="-16182"/>
        <a:ext cx="670566" cy="670566"/>
      </dsp:txXfrm>
    </dsp:sp>
    <dsp:sp modelId="{FD5126D6-DA6F-4292-A1CD-B9B71E940B47}">
      <dsp:nvSpPr>
        <dsp:cNvPr id="24" name="Rectangles 23" hidden="1"/>
        <dsp:cNvSpPr/>
      </dsp:nvSpPr>
      <dsp:spPr>
        <a:xfrm>
          <a:off x="906170" y="515493"/>
          <a:ext cx="36000" cy="36000"/>
        </a:xfrm>
        <a:prstGeom prst="rect">
          <a:avLst/>
        </a:prstGeom>
      </dsp:spPr>
      <dsp:txXfrm>
        <a:off x="906170" y="515493"/>
        <a:ext cx="36000" cy="36000"/>
      </dsp:txXfrm>
    </dsp:sp>
    <dsp:sp modelId="{38377115-3CED-4DD3-BBC1-2D3BAEE3F400}">
      <dsp:nvSpPr>
        <dsp:cNvPr id="25" name="Rectangles 24" hidden="1"/>
        <dsp:cNvSpPr/>
      </dsp:nvSpPr>
      <dsp:spPr>
        <a:xfrm>
          <a:off x="1197399" y="1207707"/>
          <a:ext cx="36000" cy="36000"/>
        </a:xfrm>
        <a:prstGeom prst="rect">
          <a:avLst/>
        </a:prstGeom>
      </dsp:spPr>
      <dsp:txXfrm>
        <a:off x="1197399" y="1207707"/>
        <a:ext cx="36000" cy="36000"/>
      </dsp:txXfrm>
    </dsp:sp>
    <dsp:sp modelId="{4B2CC2E8-6009-4937-9137-ADD5DC8273ED}">
      <dsp:nvSpPr>
        <dsp:cNvPr id="27" name="Rectangles 26" hidden="1"/>
        <dsp:cNvSpPr/>
      </dsp:nvSpPr>
      <dsp:spPr>
        <a:xfrm>
          <a:off x="289471" y="364465"/>
          <a:ext cx="36000" cy="36000"/>
        </a:xfrm>
        <a:prstGeom prst="rect">
          <a:avLst/>
        </a:prstGeom>
      </dsp:spPr>
      <dsp:txXfrm>
        <a:off x="289471" y="364465"/>
        <a:ext cx="36000" cy="36000"/>
      </dsp:txXfrm>
    </dsp:sp>
    <dsp:sp modelId="{CC1B951D-68BA-4CD8-9775-AEFAFF502CFD}">
      <dsp:nvSpPr>
        <dsp:cNvPr id="28" name="Rectangles 27" hidden="1"/>
        <dsp:cNvSpPr/>
      </dsp:nvSpPr>
      <dsp:spPr>
        <a:xfrm>
          <a:off x="125857" y="679107"/>
          <a:ext cx="36000" cy="36000"/>
        </a:xfrm>
        <a:prstGeom prst="rect">
          <a:avLst/>
        </a:prstGeom>
      </dsp:spPr>
      <dsp:txXfrm>
        <a:off x="125857" y="679107"/>
        <a:ext cx="36000" cy="36000"/>
      </dsp:txXfrm>
    </dsp:sp>
    <dsp:sp modelId="{7B4C9C98-24B9-4C2D-AE2C-7DA6F48E3628}">
      <dsp:nvSpPr>
        <dsp:cNvPr id="30" name="Rectangles 29" hidden="1"/>
        <dsp:cNvSpPr/>
      </dsp:nvSpPr>
      <dsp:spPr>
        <a:xfrm>
          <a:off x="377571" y="326708"/>
          <a:ext cx="36000" cy="36000"/>
        </a:xfrm>
        <a:prstGeom prst="rect">
          <a:avLst/>
        </a:prstGeom>
      </dsp:spPr>
      <dsp:txXfrm>
        <a:off x="377571" y="326708"/>
        <a:ext cx="36000" cy="36000"/>
      </dsp:txXfrm>
    </dsp:sp>
    <dsp:sp modelId="{47C1C2C8-E8F0-4BEF-B213-33A25D32490E}">
      <dsp:nvSpPr>
        <dsp:cNvPr id="31" name="Rectangles 30" hidden="1"/>
        <dsp:cNvSpPr/>
      </dsp:nvSpPr>
      <dsp:spPr>
        <a:xfrm>
          <a:off x="478257" y="74994"/>
          <a:ext cx="36000" cy="36000"/>
        </a:xfrm>
        <a:prstGeom prst="rect">
          <a:avLst/>
        </a:prstGeom>
      </dsp:spPr>
      <dsp:txXfrm>
        <a:off x="478257" y="74994"/>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Click to edit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Click to edit Master title style</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sym typeface="+mn-ea"/>
              </a:rPr>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4" name="图片 4"/>
          <p:cNvPicPr>
            <a:picLocks noChangeAspect="1"/>
          </p:cNvPicPr>
          <p:nvPr/>
        </p:nvPicPr>
        <p:blipFill>
          <a:blip r:embed="rId1"/>
          <a:stretch>
            <a:fillRect/>
          </a:stretch>
        </p:blipFill>
        <p:spPr>
          <a:xfrm>
            <a:off x="6935788" y="0"/>
            <a:ext cx="4562475" cy="6858000"/>
          </a:xfrm>
          <a:prstGeom prst="rect">
            <a:avLst/>
          </a:prstGeom>
          <a:noFill/>
          <a:ln w="9525">
            <a:noFill/>
          </a:ln>
        </p:spPr>
      </p:pic>
      <p:sp>
        <p:nvSpPr>
          <p:cNvPr id="3075" name="文本框 5"/>
          <p:cNvSpPr txBox="1"/>
          <p:nvPr/>
        </p:nvSpPr>
        <p:spPr>
          <a:xfrm>
            <a:off x="384810" y="1998345"/>
            <a:ext cx="5918835" cy="2861310"/>
          </a:xfrm>
          <a:prstGeom prst="rect">
            <a:avLst/>
          </a:prstGeom>
          <a:noFill/>
          <a:ln w="9525">
            <a:noFill/>
          </a:ln>
        </p:spPr>
        <p:txBody>
          <a:bodyPr wrap="square">
            <a:spAutoFit/>
          </a:bodyPr>
          <a:lstStyle/>
          <a:p>
            <a:pPr eaLnBrk="1" hangingPunct="1"/>
            <a:r>
              <a:rPr lang="en-US" altLang="zh-CN" sz="6000" dirty="0">
                <a:solidFill>
                  <a:schemeClr val="bg1"/>
                </a:solidFill>
                <a:latin typeface="Gabriola" panose="04040605051002020D02" charset="0"/>
                <a:cs typeface="Gabriola" panose="04040605051002020D02" charset="0"/>
              </a:rPr>
              <a:t>Automated Product Price Comparison Website </a:t>
            </a:r>
            <a:endParaRPr lang="en-US" altLang="zh-CN" sz="6000" dirty="0">
              <a:solidFill>
                <a:schemeClr val="bg1"/>
              </a:solidFill>
              <a:latin typeface="Gabriola" panose="04040605051002020D02" charset="0"/>
              <a:cs typeface="Gabriola" panose="04040605051002020D02" charset="0"/>
            </a:endParaRPr>
          </a:p>
        </p:txBody>
      </p:sp>
      <p:sp>
        <p:nvSpPr>
          <p:cNvPr id="3077" name="文本框 7"/>
          <p:cNvSpPr txBox="1"/>
          <p:nvPr/>
        </p:nvSpPr>
        <p:spPr>
          <a:xfrm>
            <a:off x="7150735" y="716280"/>
            <a:ext cx="4759960" cy="1137285"/>
          </a:xfrm>
          <a:prstGeom prst="rect">
            <a:avLst/>
          </a:prstGeom>
          <a:noFill/>
          <a:ln w="9525">
            <a:noFill/>
          </a:ln>
        </p:spPr>
        <p:txBody>
          <a:bodyPr wrap="square">
            <a:spAutoFit/>
          </a:bodyPr>
          <a:lstStyle/>
          <a:p>
            <a:pPr eaLnBrk="1" hangingPunct="1"/>
            <a:r>
              <a:rPr lang="en-US" altLang="zh-CN" sz="2800" dirty="0">
                <a:solidFill>
                  <a:schemeClr val="accent1">
                    <a:lumMod val="20000"/>
                    <a:lumOff val="80000"/>
                  </a:schemeClr>
                </a:solidFill>
                <a:latin typeface="Microsoft YaHei" panose="020B0503020204020204" pitchFamily="34" charset="-122"/>
                <a:ea typeface="Microsoft YaHei" panose="020B0503020204020204" pitchFamily="34" charset="-122"/>
              </a:rPr>
              <a:t>Superviso</a:t>
            </a:r>
            <a:r>
              <a:rPr lang="zh-CN" altLang="en-US" sz="2800" dirty="0">
                <a:solidFill>
                  <a:schemeClr val="accent1">
                    <a:lumMod val="20000"/>
                    <a:lumOff val="80000"/>
                  </a:schemeClr>
                </a:solidFill>
                <a:latin typeface="Microsoft YaHei" panose="020B0503020204020204" pitchFamily="34" charset="-122"/>
                <a:ea typeface="Microsoft YaHei" panose="020B0503020204020204" pitchFamily="34" charset="-122"/>
              </a:rPr>
              <a:t>r</a:t>
            </a:r>
            <a:r>
              <a:rPr lang="zh-CN" altLang="en-US" sz="2000" dirty="0">
                <a:solidFill>
                  <a:schemeClr val="bg1"/>
                </a:solidFill>
                <a:latin typeface="Microsoft YaHei" panose="020B0503020204020204" pitchFamily="34" charset="-122"/>
                <a:ea typeface="Microsoft YaHei" panose="020B0503020204020204" pitchFamily="34" charset="-122"/>
              </a:rPr>
              <a:t>:</a:t>
            </a:r>
            <a:endParaRPr lang="zh-CN" altLang="en-US" sz="2000" dirty="0">
              <a:solidFill>
                <a:schemeClr val="bg1"/>
              </a:solidFill>
              <a:latin typeface="Microsoft YaHei" panose="020B0503020204020204" pitchFamily="34" charset="-122"/>
              <a:ea typeface="Microsoft YaHei" panose="020B0503020204020204" pitchFamily="34" charset="-122"/>
            </a:endParaRPr>
          </a:p>
          <a:p>
            <a:pPr eaLnBrk="1" hangingPunct="1"/>
            <a:r>
              <a:rPr lang="zh-CN" altLang="en-US" sz="20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                  </a:t>
            </a:r>
            <a:endParaRPr lang="en-US" altLang="zh-CN" sz="2000"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sz="2000" dirty="0">
                <a:solidFill>
                  <a:schemeClr val="bg1"/>
                </a:solidFill>
                <a:latin typeface="Microsoft YaHei" panose="020B0503020204020204" pitchFamily="34" charset="-122"/>
                <a:ea typeface="Microsoft YaHei" panose="020B0503020204020204" pitchFamily="34" charset="-122"/>
              </a:rPr>
              <a:t>                        Sir Ramzan Malik</a:t>
            </a:r>
            <a:r>
              <a:rPr lang="zh-CN" altLang="en-US" sz="2000" dirty="0">
                <a:solidFill>
                  <a:schemeClr val="bg1"/>
                </a:solidFill>
                <a:latin typeface="Microsoft YaHei" panose="020B0503020204020204" pitchFamily="34" charset="-122"/>
                <a:ea typeface="Microsoft YaHei" panose="020B0503020204020204" pitchFamily="34" charset="-122"/>
              </a:rPr>
              <a:t> </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2" name="文本框 5"/>
          <p:cNvSpPr txBox="1"/>
          <p:nvPr/>
        </p:nvSpPr>
        <p:spPr>
          <a:xfrm flipH="1">
            <a:off x="7150735" y="2660015"/>
            <a:ext cx="5040630" cy="3538220"/>
          </a:xfrm>
          <a:prstGeom prst="rect">
            <a:avLst/>
          </a:prstGeom>
          <a:noFill/>
          <a:ln w="9525">
            <a:noFill/>
          </a:ln>
        </p:spPr>
        <p:txBody>
          <a:bodyPr wrap="square">
            <a:spAutoFit/>
          </a:bodyPr>
          <a:lstStyle/>
          <a:p>
            <a:pPr eaLnBrk="1" hangingPunct="1">
              <a:buFont typeface="Wingdings" panose="05000000000000000000" charset="0"/>
            </a:pPr>
            <a:r>
              <a:rPr lang="en-US" altLang="zh-CN" sz="2800" dirty="0">
                <a:solidFill>
                  <a:schemeClr val="accent1">
                    <a:lumMod val="20000"/>
                    <a:lumOff val="80000"/>
                  </a:schemeClr>
                </a:solidFill>
                <a:latin typeface="Microsoft YaHei" panose="020B0503020204020204" pitchFamily="34" charset="-122"/>
                <a:ea typeface="Microsoft YaHei" panose="020B0503020204020204" pitchFamily="34" charset="-122"/>
                <a:sym typeface="+mn-ea"/>
              </a:rPr>
              <a:t>Group Members</a:t>
            </a:r>
            <a:r>
              <a:rPr lang="zh-CN" altLang="en-US" sz="2800" dirty="0">
                <a:solidFill>
                  <a:schemeClr val="bg1"/>
                </a:solidFill>
                <a:latin typeface="Microsoft YaHei" panose="020B0503020204020204" pitchFamily="34" charset="-122"/>
                <a:ea typeface="Microsoft YaHei" panose="020B0503020204020204" pitchFamily="34" charset="-122"/>
                <a:sym typeface="+mn-ea"/>
              </a:rPr>
              <a:t>:</a:t>
            </a:r>
            <a:endParaRPr lang="zh-CN" altLang="en-US" sz="2800" dirty="0">
              <a:solidFill>
                <a:schemeClr val="bg1"/>
              </a:solidFill>
              <a:latin typeface="Microsoft YaHei" panose="020B0503020204020204" pitchFamily="34" charset="-122"/>
              <a:ea typeface="Microsoft YaHei" panose="020B0503020204020204" pitchFamily="34" charset="-122"/>
              <a:sym typeface="+mn-ea"/>
            </a:endParaRPr>
          </a:p>
          <a:p>
            <a:pPr eaLnBrk="1" hangingPunct="1">
              <a:buFont typeface="Wingdings" panose="05000000000000000000" charset="0"/>
            </a:pPr>
            <a:endParaRPr lang="en-US" altLang="zh-CN" sz="2800" dirty="0">
              <a:solidFill>
                <a:schemeClr val="bg1"/>
              </a:solidFill>
              <a:latin typeface="Calibri" panose="020F0502020204030204" pitchFamily="34" charset="0"/>
            </a:endParaRPr>
          </a:p>
          <a:p>
            <a:pPr marL="457200" indent="-457200" eaLnBrk="1" hangingPunct="1">
              <a:buFont typeface="Wingdings" panose="05000000000000000000" charset="0"/>
              <a:buChar char="Ø"/>
            </a:pPr>
            <a:r>
              <a:rPr lang="en-US" altLang="zh-CN" sz="2800" dirty="0">
                <a:solidFill>
                  <a:schemeClr val="bg1"/>
                </a:solidFill>
                <a:latin typeface="Calibri" panose="020F0502020204030204" pitchFamily="34" charset="0"/>
              </a:rPr>
              <a:t>Momina Jannat (BITF18M008)</a:t>
            </a:r>
            <a:endParaRPr lang="en-US" altLang="zh-CN" sz="2800" dirty="0">
              <a:solidFill>
                <a:schemeClr val="bg1"/>
              </a:solidFill>
              <a:latin typeface="Calibri" panose="020F0502020204030204" pitchFamily="34" charset="0"/>
            </a:endParaRPr>
          </a:p>
          <a:p>
            <a:pPr marL="457200" indent="-457200" eaLnBrk="1" hangingPunct="1">
              <a:buFont typeface="Wingdings" panose="05000000000000000000" charset="0"/>
              <a:buChar char="Ø"/>
            </a:pPr>
            <a:r>
              <a:rPr lang="en-US" altLang="zh-CN" sz="2800" dirty="0">
                <a:solidFill>
                  <a:schemeClr val="bg1"/>
                </a:solidFill>
                <a:latin typeface="Calibri" panose="020F0502020204030204" pitchFamily="34" charset="0"/>
              </a:rPr>
              <a:t>Eeman Ahmed (BITF18M015)</a:t>
            </a:r>
            <a:endParaRPr lang="en-US" altLang="zh-CN" sz="2800" dirty="0">
              <a:solidFill>
                <a:schemeClr val="bg1"/>
              </a:solidFill>
              <a:latin typeface="Calibri" panose="020F0502020204030204" pitchFamily="34" charset="0"/>
            </a:endParaRPr>
          </a:p>
          <a:p>
            <a:pPr marL="457200" indent="-457200" eaLnBrk="1" hangingPunct="1">
              <a:buFont typeface="Wingdings" panose="05000000000000000000" charset="0"/>
              <a:buChar char="Ø"/>
            </a:pPr>
            <a:r>
              <a:rPr lang="en-US" altLang="zh-CN" sz="2800" dirty="0">
                <a:solidFill>
                  <a:schemeClr val="bg1"/>
                </a:solidFill>
                <a:latin typeface="Calibri" panose="020F0502020204030204" pitchFamily="34" charset="0"/>
              </a:rPr>
              <a:t>Ahmer Ashraf (BITF18M039)</a:t>
            </a:r>
            <a:endParaRPr lang="en-US" altLang="zh-CN" sz="2800" dirty="0">
              <a:solidFill>
                <a:schemeClr val="bg1"/>
              </a:solidFill>
              <a:latin typeface="Calibri" panose="020F0502020204030204" pitchFamily="34" charset="0"/>
            </a:endParaRPr>
          </a:p>
          <a:p>
            <a:pPr eaLnBrk="1" hangingPunct="1"/>
            <a:endParaRPr lang="en-US" altLang="zh-CN" sz="2800" dirty="0">
              <a:solidFill>
                <a:schemeClr val="bg1"/>
              </a:solidFill>
              <a:latin typeface="Calibri" panose="020F0502020204030204" pitchFamily="34" charset="0"/>
            </a:endParaRPr>
          </a:p>
          <a:p>
            <a:pPr eaLnBrk="1" hangingPunct="1"/>
            <a:endParaRPr lang="en-US" altLang="zh-CN" sz="2800" dirty="0">
              <a:solidFill>
                <a:schemeClr val="bg1"/>
              </a:solidFill>
              <a:latin typeface="Calibri" panose="020F0502020204030204" pitchFamily="34" charset="0"/>
            </a:endParaRPr>
          </a:p>
          <a:p>
            <a:pPr eaLnBrk="1" hangingPunct="1"/>
            <a:endParaRPr lang="en-US" altLang="zh-CN" sz="2800" dirty="0">
              <a:solidFill>
                <a:schemeClr val="bg1"/>
              </a:solidFill>
              <a:latin typeface="Calibri" panose="020F0502020204030204" pitchFamily="34" charset="0"/>
            </a:endParaRPr>
          </a:p>
        </p:txBody>
      </p:sp>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530" name="文本框 1"/>
          <p:cNvSpPr txBox="1"/>
          <p:nvPr/>
        </p:nvSpPr>
        <p:spPr>
          <a:xfrm>
            <a:off x="3930968" y="280670"/>
            <a:ext cx="2794000" cy="645160"/>
          </a:xfrm>
          <a:prstGeom prst="rect">
            <a:avLst/>
          </a:prstGeom>
          <a:noFill/>
          <a:ln w="9525">
            <a:noFill/>
          </a:ln>
        </p:spPr>
        <p:txBody>
          <a:bodyPr>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Results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nvGrpSpPr>
          <p:cNvPr id="22531" name="组合 2"/>
          <p:cNvGrpSpPr/>
          <p:nvPr/>
        </p:nvGrpSpPr>
        <p:grpSpPr>
          <a:xfrm>
            <a:off x="889000" y="1709420"/>
            <a:ext cx="10149205" cy="434403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22536" name="图片 17" descr="C:\Users\Dell\OneDrive\Documents\Desktop\WhatsApp Image 2022-05-29 at 12.50.11 PM.jpegWhatsApp Image 2022-05-29 at 12.50.11 PM"/>
          <p:cNvPicPr>
            <a:picLocks noChangeAspect="1"/>
          </p:cNvPicPr>
          <p:nvPr/>
        </p:nvPicPr>
        <p:blipFill>
          <a:blip r:embed="rId1"/>
          <a:srcRect l="11546" t="10912" r="11522" b="18834"/>
          <a:stretch>
            <a:fillRect/>
          </a:stretch>
        </p:blipFill>
        <p:spPr>
          <a:xfrm>
            <a:off x="969645" y="2133600"/>
            <a:ext cx="4462145" cy="3267710"/>
          </a:xfrm>
          <a:prstGeom prst="rect">
            <a:avLst/>
          </a:prstGeom>
          <a:noFill/>
          <a:ln w="9525">
            <a:noFill/>
          </a:ln>
        </p:spPr>
      </p:pic>
      <p:cxnSp>
        <p:nvCxnSpPr>
          <p:cNvPr id="19" name="直接连接符 18"/>
          <p:cNvCxnSpPr/>
          <p:nvPr/>
        </p:nvCxnSpPr>
        <p:spPr>
          <a:xfrm>
            <a:off x="5585143" y="2224405"/>
            <a:ext cx="0" cy="3314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39" name="TextBox 35"/>
          <p:cNvSpPr txBox="1"/>
          <p:nvPr/>
        </p:nvSpPr>
        <p:spPr>
          <a:xfrm>
            <a:off x="5739130" y="2501900"/>
            <a:ext cx="4912360" cy="2861310"/>
          </a:xfrm>
          <a:prstGeom prst="rect">
            <a:avLst/>
          </a:prstGeom>
          <a:noFill/>
          <a:ln w="9525">
            <a:noFill/>
          </a:ln>
        </p:spPr>
        <p:txBody>
          <a:bodyPr wrap="square">
            <a:spAutoFit/>
          </a:bodyPr>
          <a:lstStyle/>
          <a:p>
            <a:pPr lvl="1" algn="just" eaLnBrk="1" hangingPunct="1"/>
            <a:r>
              <a:rPr lang="en-US" altLang="zh-CN" sz="2000" dirty="0">
                <a:solidFill>
                  <a:schemeClr val="bg1"/>
                </a:solidFill>
                <a:latin typeface="Microsoft YaHei" panose="020B0503020204020204" pitchFamily="34" charset="-122"/>
                <a:ea typeface="Microsoft YaHei" panose="020B0503020204020204" pitchFamily="34" charset="-122"/>
              </a:rPr>
              <a:t> When a buyer searches for a product on this price comparison website, the site compares and displays listings of the same product from multiple sellers. The buyer can then compare the listings based on price deals, features, shipping costs, etc to find the best deal.</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362" name="文本框 1"/>
          <p:cNvSpPr txBox="1"/>
          <p:nvPr/>
        </p:nvSpPr>
        <p:spPr>
          <a:xfrm>
            <a:off x="4257358" y="265430"/>
            <a:ext cx="2794000" cy="645160"/>
          </a:xfrm>
          <a:prstGeom prst="rect">
            <a:avLst/>
          </a:prstGeom>
          <a:noFill/>
          <a:ln w="9525">
            <a:noFill/>
          </a:ln>
        </p:spPr>
        <p:txBody>
          <a:bodyPr>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Conclusion</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nvGrpSpPr>
          <p:cNvPr id="15363" name="组合 2"/>
          <p:cNvGrpSpPr/>
          <p:nvPr/>
        </p:nvGrpSpPr>
        <p:grpSpPr>
          <a:xfrm>
            <a:off x="1211263" y="2592388"/>
            <a:ext cx="1873250" cy="1924050"/>
            <a:chOff x="1737990" y="2592026"/>
            <a:chExt cx="1392804" cy="1431256"/>
          </a:xfrm>
        </p:grpSpPr>
        <p:grpSp>
          <p:nvGrpSpPr>
            <p:cNvPr id="15373" name="组合 3"/>
            <p:cNvGrpSpPr/>
            <p:nvPr/>
          </p:nvGrpSpPr>
          <p:grpSpPr>
            <a:xfrm>
              <a:off x="1737990" y="2592026"/>
              <a:ext cx="1392804" cy="1431256"/>
              <a:chOff x="5576510" y="968753"/>
              <a:chExt cx="1884994" cy="1884995"/>
            </a:xfrm>
          </p:grpSpPr>
          <p:sp>
            <p:nvSpPr>
              <p:cNvPr id="6" name="椭圆 5"/>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6"/>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374" name="Freeform 26"/>
            <p:cNvSpPr>
              <a:spLocks noEditPoints="1"/>
            </p:cNvSpPr>
            <p:nvPr/>
          </p:nvSpPr>
          <p:spPr>
            <a:xfrm>
              <a:off x="2001915" y="2951966"/>
              <a:ext cx="875814" cy="733105"/>
            </a:xfrm>
            <a:prstGeom prst="verticalScroll">
              <a:avLst/>
            </a:prstGeom>
            <a:solidFill>
              <a:schemeClr val="bg1">
                <a:alpha val="100000"/>
              </a:schemeClr>
            </a:solidFill>
            <a:ln w="9525">
              <a:solidFill>
                <a:schemeClr val="bg1">
                  <a:lumMod val="85000"/>
                </a:schemeClr>
              </a:solidFill>
            </a:ln>
          </p:spPr>
          <p:txBody>
            <a:bodyPr/>
            <a:lstStyle/>
            <a:p>
              <a:endParaRPr lang="zh-CN" altLang="en-US"/>
            </a:p>
          </p:txBody>
        </p:sp>
      </p:grpSp>
      <p:grpSp>
        <p:nvGrpSpPr>
          <p:cNvPr id="15364" name="组合 7"/>
          <p:cNvGrpSpPr/>
          <p:nvPr/>
        </p:nvGrpSpPr>
        <p:grpSpPr>
          <a:xfrm>
            <a:off x="3346450" y="1727200"/>
            <a:ext cx="8444230" cy="4747260"/>
            <a:chOff x="795525" y="1444752"/>
            <a:chExt cx="10533891" cy="4773168"/>
          </a:xfrm>
        </p:grpSpPr>
        <p:sp>
          <p:nvSpPr>
            <p:cNvPr id="9" name="矩形 8"/>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5366" name="文本框 11"/>
          <p:cNvSpPr txBox="1"/>
          <p:nvPr/>
        </p:nvSpPr>
        <p:spPr>
          <a:xfrm>
            <a:off x="3648710" y="2225040"/>
            <a:ext cx="7976235" cy="3138170"/>
          </a:xfrm>
          <a:prstGeom prst="rect">
            <a:avLst/>
          </a:prstGeom>
          <a:noFill/>
          <a:ln w="9525">
            <a:noFill/>
          </a:ln>
        </p:spPr>
        <p:txBody>
          <a:bodyPr wrap="square">
            <a:spAutoFit/>
          </a:bodyPr>
          <a:lstStyle/>
          <a:p>
            <a:pPr eaLnBrk="1" hangingPunct="1"/>
            <a:r>
              <a:rPr lang="zh-CN" altLang="en-US" dirty="0">
                <a:solidFill>
                  <a:schemeClr val="bg1"/>
                </a:solidFill>
                <a:latin typeface="Microsoft YaHei" panose="020B0503020204020204" pitchFamily="34" charset="-122"/>
                <a:ea typeface="Microsoft YaHei" panose="020B0503020204020204" pitchFamily="34" charset="-122"/>
              </a:rPr>
              <a:t>A convenient and functional price comparison website saves shoppers time, stimulates sales for companies, and becomes an effective profit tool for those who own it.</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zh-CN" altLang="en-US" dirty="0">
                <a:solidFill>
                  <a:schemeClr val="bg1"/>
                </a:solidFill>
                <a:latin typeface="Microsoft YaHei" panose="020B0503020204020204" pitchFamily="34" charset="-122"/>
                <a:ea typeface="Microsoft YaHei" panose="020B0503020204020204" pitchFamily="34" charset="-122"/>
              </a:rPr>
              <a:t>Price comparison website development is a complicated task that requires a notable investment of money and time. Although, if you approach this process in the right way, you can create a successful product to get a good return on investment for your business.</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dirty="0">
                <a:solidFill>
                  <a:schemeClr val="bg1"/>
                </a:solidFill>
                <a:latin typeface="Microsoft YaHei" panose="020B0503020204020204" pitchFamily="34" charset="-122"/>
                <a:ea typeface="Microsoft YaHei" panose="020B0503020204020204" pitchFamily="34" charset="-122"/>
              </a:rPr>
              <a:t>Y</a:t>
            </a:r>
            <a:r>
              <a:rPr lang="zh-CN" altLang="en-US" dirty="0">
                <a:solidFill>
                  <a:schemeClr val="bg1"/>
                </a:solidFill>
                <a:latin typeface="Microsoft YaHei" panose="020B0503020204020204" pitchFamily="34" charset="-122"/>
                <a:ea typeface="Microsoft YaHei" panose="020B0503020204020204" pitchFamily="34" charset="-122"/>
              </a:rPr>
              <a:t>ou can easily and quickly find the best deal, and save yourself a good amount of money in the process.</a:t>
            </a:r>
            <a:endParaRPr lang="zh-CN" altLang="en-US"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146" name="文本框 1"/>
          <p:cNvSpPr txBox="1"/>
          <p:nvPr/>
        </p:nvSpPr>
        <p:spPr>
          <a:xfrm>
            <a:off x="3858895" y="777875"/>
            <a:ext cx="4789805" cy="583565"/>
          </a:xfrm>
          <a:prstGeom prst="rect">
            <a:avLst/>
          </a:prstGeom>
          <a:noFill/>
          <a:ln w="9525">
            <a:noFill/>
          </a:ln>
        </p:spPr>
        <p:txBody>
          <a:bodyPr wrap="square">
            <a:spAutoFit/>
          </a:bodyPr>
          <a:lstStyle/>
          <a:p>
            <a:pPr eaLnBrk="1" hangingPunct="1"/>
            <a:r>
              <a:rPr lang="en-US" altLang="zh-CN" sz="3200" b="1" dirty="0">
                <a:solidFill>
                  <a:schemeClr val="bg1"/>
                </a:solidFill>
                <a:latin typeface="Microsoft YaHei" panose="020B0503020204020204" pitchFamily="34" charset="-122"/>
                <a:ea typeface="Microsoft YaHei" panose="020B0503020204020204" pitchFamily="34" charset="-122"/>
              </a:rPr>
              <a:t>Problem Statement</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cxnSp>
        <p:nvCxnSpPr>
          <p:cNvPr id="29" name="直接连接符 28"/>
          <p:cNvCxnSpPr/>
          <p:nvPr/>
        </p:nvCxnSpPr>
        <p:spPr>
          <a:xfrm>
            <a:off x="867410" y="178586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1163320" y="1905635"/>
            <a:ext cx="10059035" cy="3784600"/>
            <a:chOff x="7094414" y="1768026"/>
            <a:chExt cx="10077827" cy="3791357"/>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7260" y="1768026"/>
              <a:ext cx="9524981" cy="3791357"/>
            </a:xfrm>
            <a:prstGeom prst="rect">
              <a:avLst/>
            </a:prstGeom>
            <a:noFill/>
            <a:ln w="9525">
              <a:noFill/>
            </a:ln>
          </p:spPr>
          <p:txBody>
            <a:bodyPr wrap="square">
              <a:spAutoFit/>
            </a:bodyPr>
            <a:lstStyle/>
            <a:p>
              <a:pPr algn="just" eaLnBrk="1" hangingPunct="1"/>
              <a:r>
                <a:rPr lang="en-US" altLang="zh-CN" sz="2400" dirty="0">
                  <a:solidFill>
                    <a:schemeClr val="bg1"/>
                  </a:solidFill>
                  <a:latin typeface="Microsoft YaHei" panose="020B0503020204020204" pitchFamily="34" charset="-122"/>
                  <a:ea typeface="Microsoft YaHei" panose="020B0503020204020204" pitchFamily="34" charset="-122"/>
                </a:rPr>
                <a:t>Most of the working people do not have time to do shopping for their home groceries. </a:t>
              </a:r>
              <a:endParaRPr lang="en-US" altLang="zh-CN" sz="24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2400" dirty="0">
                  <a:solidFill>
                    <a:schemeClr val="bg1"/>
                  </a:solidFill>
                  <a:latin typeface="Microsoft YaHei" panose="020B0503020204020204" pitchFamily="34" charset="-122"/>
                  <a:ea typeface="Microsoft YaHei" panose="020B0503020204020204" pitchFamily="34" charset="-122"/>
                </a:rPr>
                <a:t>As consumers, they have the right to choose which shop is offering the best price for a certain products that they are interested in. However, to check on price offered by each shop is time consuming </a:t>
              </a:r>
              <a:endParaRPr lang="en-US" altLang="zh-CN" sz="24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2400" dirty="0">
                  <a:solidFill>
                    <a:schemeClr val="bg1"/>
                  </a:solidFill>
                  <a:latin typeface="Microsoft YaHei" panose="020B0503020204020204" pitchFamily="34" charset="-122"/>
                  <a:ea typeface="Microsoft YaHei" panose="020B0503020204020204" pitchFamily="34" charset="-122"/>
                </a:rPr>
                <a:t>Due to limited time that they have, they are not able to compare the prices and end up buying certain product with higher price.</a:t>
              </a:r>
              <a:endParaRPr lang="en-US" altLang="zh-CN" sz="2400" dirty="0">
                <a:solidFill>
                  <a:schemeClr val="bg1"/>
                </a:solidFill>
                <a:latin typeface="Microsoft YaHei" panose="020B0503020204020204" pitchFamily="34" charset="-122"/>
                <a:ea typeface="Microsoft YaHei" panose="020B0503020204020204" pitchFamily="34" charset="-122"/>
              </a:endParaRPr>
            </a:p>
            <a:p>
              <a:pPr algn="just" eaLnBrk="1" hangingPunct="1"/>
              <a:endParaRPr lang="en-US" altLang="zh-CN" sz="24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170" name="文本框 1"/>
          <p:cNvSpPr txBox="1"/>
          <p:nvPr/>
        </p:nvSpPr>
        <p:spPr>
          <a:xfrm>
            <a:off x="4317048" y="415290"/>
            <a:ext cx="2794000" cy="645160"/>
          </a:xfrm>
          <a:prstGeom prst="rect">
            <a:avLst/>
          </a:prstGeom>
          <a:noFill/>
          <a:ln w="9525">
            <a:noFill/>
          </a:ln>
        </p:spPr>
        <p:txBody>
          <a:bodyPr>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Motivation</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nvGrpSpPr>
          <p:cNvPr id="7171" name="组合 2"/>
          <p:cNvGrpSpPr/>
          <p:nvPr/>
        </p:nvGrpSpPr>
        <p:grpSpPr>
          <a:xfrm>
            <a:off x="713105" y="1513205"/>
            <a:ext cx="3980815" cy="4335145"/>
            <a:chOff x="1391768" y="1313906"/>
            <a:chExt cx="3783736" cy="4773168"/>
          </a:xfrm>
        </p:grpSpPr>
        <p:pic>
          <p:nvPicPr>
            <p:cNvPr id="7200" name="图片 3" descr="C:\Users\Dell\Downloads\online-shopping-4236450_1920.jpgonline-shopping-4236450_1920"/>
            <p:cNvPicPr>
              <a:picLocks noChangeAspect="1"/>
            </p:cNvPicPr>
            <p:nvPr/>
          </p:nvPicPr>
          <p:blipFill>
            <a:blip r:embed="rId1"/>
            <a:srcRect/>
            <a:stretch>
              <a:fillRect/>
            </a:stretch>
          </p:blipFill>
          <p:spPr>
            <a:xfrm>
              <a:off x="1487761" y="2165894"/>
              <a:ext cx="3595750" cy="3427580"/>
            </a:xfrm>
            <a:prstGeom prst="rect">
              <a:avLst/>
            </a:prstGeom>
            <a:noFill/>
            <a:ln w="9525">
              <a:noFill/>
            </a:ln>
          </p:spPr>
        </p:pic>
        <p:grpSp>
          <p:nvGrpSpPr>
            <p:cNvPr id="7201" name="组合 4"/>
            <p:cNvGrpSpPr/>
            <p:nvPr/>
          </p:nvGrpSpPr>
          <p:grpSpPr>
            <a:xfrm>
              <a:off x="1391768" y="1313906"/>
              <a:ext cx="3783736" cy="4773168"/>
              <a:chOff x="7545680" y="1569938"/>
              <a:chExt cx="3783736" cy="4773168"/>
            </a:xfrm>
          </p:grpSpPr>
          <p:sp>
            <p:nvSpPr>
              <p:cNvPr id="11" name="矩形 10"/>
              <p:cNvSpPr/>
              <p:nvPr/>
            </p:nvSpPr>
            <p:spPr>
              <a:xfrm flipH="1">
                <a:off x="7545680" y="1569938"/>
                <a:ext cx="3783736"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203" name="图片 6"/>
              <p:cNvPicPr>
                <a:picLocks noChangeAspect="1"/>
              </p:cNvPicPr>
              <p:nvPr/>
            </p:nvPicPr>
            <p:blipFill>
              <a:blip r:embed="rId2"/>
              <a:stretch>
                <a:fillRect/>
              </a:stretch>
            </p:blipFill>
            <p:spPr>
              <a:xfrm>
                <a:off x="7638584" y="1670244"/>
                <a:ext cx="319694" cy="323165"/>
              </a:xfrm>
              <a:prstGeom prst="rect">
                <a:avLst/>
              </a:prstGeom>
              <a:noFill/>
              <a:ln w="9525">
                <a:noFill/>
              </a:ln>
            </p:spPr>
          </p:pic>
          <p:pic>
            <p:nvPicPr>
              <p:cNvPr id="7204" name="图片 7"/>
              <p:cNvPicPr>
                <a:picLocks noChangeAspect="1"/>
              </p:cNvPicPr>
              <p:nvPr/>
            </p:nvPicPr>
            <p:blipFill>
              <a:blip r:embed="rId2"/>
              <a:stretch>
                <a:fillRect/>
              </a:stretch>
            </p:blipFill>
            <p:spPr>
              <a:xfrm>
                <a:off x="7641582" y="5996857"/>
                <a:ext cx="319694" cy="323165"/>
              </a:xfrm>
              <a:prstGeom prst="rect">
                <a:avLst/>
              </a:prstGeom>
              <a:noFill/>
              <a:ln w="9525">
                <a:noFill/>
              </a:ln>
            </p:spPr>
          </p:pic>
          <p:pic>
            <p:nvPicPr>
              <p:cNvPr id="7205" name="图片 8"/>
              <p:cNvPicPr>
                <a:picLocks noChangeAspect="1"/>
              </p:cNvPicPr>
              <p:nvPr/>
            </p:nvPicPr>
            <p:blipFill>
              <a:blip r:embed="rId2"/>
              <a:stretch>
                <a:fillRect/>
              </a:stretch>
            </p:blipFill>
            <p:spPr>
              <a:xfrm>
                <a:off x="10918232" y="1670244"/>
                <a:ext cx="319694" cy="323165"/>
              </a:xfrm>
              <a:prstGeom prst="rect">
                <a:avLst/>
              </a:prstGeom>
              <a:noFill/>
              <a:ln w="9525">
                <a:noFill/>
              </a:ln>
            </p:spPr>
          </p:pic>
          <p:pic>
            <p:nvPicPr>
              <p:cNvPr id="7206" name="图片 9"/>
              <p:cNvPicPr>
                <a:picLocks noChangeAspect="1"/>
              </p:cNvPicPr>
              <p:nvPr/>
            </p:nvPicPr>
            <p:blipFill>
              <a:blip r:embed="rId2"/>
              <a:stretch>
                <a:fillRect/>
              </a:stretch>
            </p:blipFill>
            <p:spPr>
              <a:xfrm>
                <a:off x="10921230" y="5996857"/>
                <a:ext cx="319694" cy="323165"/>
              </a:xfrm>
              <a:prstGeom prst="rect">
                <a:avLst/>
              </a:prstGeom>
              <a:noFill/>
              <a:ln w="9525">
                <a:noFill/>
              </a:ln>
            </p:spPr>
          </p:pic>
        </p:grpSp>
      </p:grpSp>
      <p:sp>
        <p:nvSpPr>
          <p:cNvPr id="7189" name="矩形 7"/>
          <p:cNvSpPr/>
          <p:nvPr/>
        </p:nvSpPr>
        <p:spPr>
          <a:xfrm>
            <a:off x="5134610" y="1512570"/>
            <a:ext cx="6670675" cy="4399915"/>
          </a:xfrm>
          <a:prstGeom prst="rect">
            <a:avLst/>
          </a:prstGeom>
          <a:noFill/>
          <a:ln w="9525">
            <a:noFill/>
          </a:ln>
        </p:spPr>
        <p:txBody>
          <a:bodyPr wrap="square">
            <a:spAutoFit/>
          </a:bodyPr>
          <a:lstStyle/>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 </a:t>
            </a:r>
            <a:r>
              <a:rPr lang="en-US" altLang="zh-CN" sz="2000" dirty="0">
                <a:solidFill>
                  <a:schemeClr val="bg1"/>
                </a:solidFill>
                <a:latin typeface="Microsoft YaHei" panose="020B0503020204020204" pitchFamily="34" charset="-122"/>
                <a:ea typeface="Microsoft YaHei" panose="020B0503020204020204" pitchFamily="34" charset="-122"/>
              </a:rPr>
              <a:t>One search engine for shopping uses a more dynamic approach in searching different products. This price comparison website for products will help to compare the products price from various e-commerce websites.</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2000" dirty="0">
                <a:solidFill>
                  <a:schemeClr val="bg1"/>
                </a:solidFill>
                <a:latin typeface="Microsoft YaHei" panose="020B0503020204020204" pitchFamily="34" charset="-122"/>
                <a:ea typeface="Microsoft YaHei" panose="020B0503020204020204" pitchFamily="34" charset="-122"/>
              </a:rPr>
              <a:t> This system makes it convenient and easier for frequent online shoppers or customers to check prices of different items on different online stores in one place. The system shows you the product prices from different retailers and gives you multiple choices to purchase products/items in affordable prices.</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2000" dirty="0">
                <a:solidFill>
                  <a:schemeClr val="bg1"/>
                </a:solidFill>
                <a:latin typeface="Microsoft YaHei" panose="020B0503020204020204" pitchFamily="34" charset="-122"/>
                <a:ea typeface="Microsoft YaHei" panose="020B0503020204020204" pitchFamily="34" charset="-122"/>
              </a:rPr>
              <a:t>It is time saving and make it easier to shop at reasonable and affordable price.</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218" name="文本框 1"/>
          <p:cNvSpPr txBox="1"/>
          <p:nvPr/>
        </p:nvSpPr>
        <p:spPr>
          <a:xfrm>
            <a:off x="4210685" y="339725"/>
            <a:ext cx="3804920" cy="645160"/>
          </a:xfrm>
          <a:prstGeom prst="rect">
            <a:avLst/>
          </a:prstGeom>
          <a:noFill/>
          <a:ln w="9525">
            <a:noFill/>
          </a:ln>
        </p:spPr>
        <p:txBody>
          <a:bodyPr wrap="square">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Achievement</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nvGrpSpPr>
          <p:cNvPr id="9219" name="组合 2"/>
          <p:cNvGrpSpPr/>
          <p:nvPr/>
        </p:nvGrpSpPr>
        <p:grpSpPr>
          <a:xfrm>
            <a:off x="3551555" y="1807845"/>
            <a:ext cx="8335645" cy="474662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3898900" y="2330450"/>
            <a:ext cx="7988300" cy="3138170"/>
          </a:xfrm>
          <a:prstGeom prst="rect">
            <a:avLst/>
          </a:prstGeom>
          <a:noFill/>
          <a:ln w="9525">
            <a:noFill/>
          </a:ln>
        </p:spPr>
        <p:txBody>
          <a:bodyPr wrap="square">
            <a:spAutoFit/>
          </a:bodyPr>
          <a:lstStyle/>
          <a:p>
            <a:pPr eaLnBrk="1" hangingPunct="1"/>
            <a:r>
              <a:rPr lang="zh-CN" altLang="en-US" dirty="0">
                <a:solidFill>
                  <a:schemeClr val="bg1"/>
                </a:solidFill>
                <a:latin typeface="Microsoft YaHei" panose="020B0503020204020204" pitchFamily="34" charset="-122"/>
                <a:ea typeface="Microsoft YaHei" panose="020B0503020204020204" pitchFamily="34" charset="-122"/>
              </a:rPr>
              <a:t>Instead of taking hours and energy to go to each shops just want to check on the price, </a:t>
            </a:r>
            <a:r>
              <a:rPr lang="en-US" altLang="zh-CN" b="1" i="1" dirty="0">
                <a:solidFill>
                  <a:schemeClr val="bg1"/>
                </a:solidFill>
                <a:latin typeface="Microsoft YaHei" panose="020B0503020204020204" pitchFamily="34" charset="-122"/>
                <a:ea typeface="Microsoft YaHei" panose="020B0503020204020204" pitchFamily="34" charset="-122"/>
              </a:rPr>
              <a:t>Dreamy Shop</a:t>
            </a:r>
            <a:r>
              <a:rPr lang="zh-CN" altLang="en-US" b="1" i="1" dirty="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offered better solution by getting all the price</a:t>
            </a:r>
            <a:r>
              <a:rPr lang="en-US" altLang="zh-CN" dirty="0">
                <a:solidFill>
                  <a:schemeClr val="bg1"/>
                </a:solidFill>
                <a:latin typeface="Microsoft YaHei" panose="020B0503020204020204" pitchFamily="34" charset="-122"/>
                <a:ea typeface="Microsoft YaHei" panose="020B0503020204020204" pitchFamily="34" charset="-122"/>
              </a:rPr>
              <a:t>.</a:t>
            </a:r>
            <a:r>
              <a:rPr lang="zh-CN" altLang="en-US" dirty="0">
                <a:solidFill>
                  <a:schemeClr val="bg1"/>
                </a:solidFill>
                <a:latin typeface="Microsoft YaHei" panose="020B0503020204020204" pitchFamily="34" charset="-122"/>
                <a:ea typeface="Microsoft YaHei" panose="020B0503020204020204" pitchFamily="34" charset="-122"/>
              </a:rPr>
              <a:t> </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dirty="0">
                <a:solidFill>
                  <a:schemeClr val="bg1"/>
                </a:solidFill>
                <a:latin typeface="Microsoft YaHei" panose="020B0503020204020204" pitchFamily="34" charset="-122"/>
                <a:ea typeface="Microsoft YaHei" panose="020B0503020204020204" pitchFamily="34" charset="-122"/>
              </a:rPr>
              <a:t>U</a:t>
            </a:r>
            <a:r>
              <a:rPr lang="zh-CN" altLang="en-US" dirty="0">
                <a:solidFill>
                  <a:schemeClr val="bg1"/>
                </a:solidFill>
                <a:latin typeface="Microsoft YaHei" panose="020B0503020204020204" pitchFamily="34" charset="-122"/>
                <a:ea typeface="Microsoft YaHei" panose="020B0503020204020204" pitchFamily="34" charset="-122"/>
              </a:rPr>
              <a:t>sers just need to go online and choose which product they want to know and the list of retailers and the price offered will be shown.</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zh-CN" altLang="en-US" dirty="0">
                <a:solidFill>
                  <a:schemeClr val="bg1"/>
                </a:solidFill>
                <a:latin typeface="Microsoft YaHei" panose="020B0503020204020204" pitchFamily="34" charset="-122"/>
                <a:ea typeface="Microsoft YaHei" panose="020B0503020204020204" pitchFamily="34" charset="-122"/>
              </a:rPr>
              <a:t> Users can check it from anywhere, no matter at home or at work, </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zh-CN" altLang="en-US" dirty="0">
                <a:solidFill>
                  <a:schemeClr val="bg1"/>
                </a:solidFill>
                <a:latin typeface="Microsoft YaHei" panose="020B0503020204020204" pitchFamily="34" charset="-122"/>
                <a:ea typeface="Microsoft YaHei" panose="020B0503020204020204" pitchFamily="34" charset="-122"/>
              </a:rPr>
              <a:t>or even in the train while going back from work</a:t>
            </a:r>
            <a:r>
              <a:rPr lang="en-US" altLang="zh-CN" dirty="0">
                <a:solidFill>
                  <a:schemeClr val="bg1"/>
                </a:solidFill>
                <a:latin typeface="Microsoft YaHei" panose="020B0503020204020204" pitchFamily="34" charset="-122"/>
                <a:ea typeface="Microsoft YaHei" panose="020B0503020204020204" pitchFamily="34" charset="-122"/>
              </a:rPr>
              <a:t>.</a:t>
            </a:r>
            <a:endParaRPr lang="en-US" altLang="zh-CN"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b="1" i="1" dirty="0">
                <a:solidFill>
                  <a:schemeClr val="bg1"/>
                </a:solidFill>
                <a:latin typeface="Microsoft YaHei" panose="020B0503020204020204" pitchFamily="34" charset="-122"/>
                <a:ea typeface="Microsoft YaHei" panose="020B0503020204020204" pitchFamily="34" charset="-122"/>
                <a:sym typeface="+mn-ea"/>
              </a:rPr>
              <a:t>Dreamy Shop</a:t>
            </a:r>
            <a:r>
              <a:rPr lang="zh-CN" altLang="en-US" dirty="0">
                <a:solidFill>
                  <a:schemeClr val="bg1"/>
                </a:solidFill>
                <a:latin typeface="Microsoft YaHei" panose="020B0503020204020204" pitchFamily="34" charset="-122"/>
                <a:ea typeface="Microsoft YaHei" panose="020B0503020204020204" pitchFamily="34" charset="-122"/>
              </a:rPr>
              <a:t> is accessible anytime as long as there is internet connection.</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nvGrpSpPr>
          <p:cNvPr id="9222" name="组合 7"/>
          <p:cNvGrpSpPr/>
          <p:nvPr/>
        </p:nvGrpSpPr>
        <p:grpSpPr>
          <a:xfrm>
            <a:off x="1163638" y="2560638"/>
            <a:ext cx="1878012" cy="1931987"/>
            <a:chOff x="4077865" y="2571564"/>
            <a:chExt cx="1392804" cy="1431256"/>
          </a:xfrm>
        </p:grpSpPr>
        <p:grpSp>
          <p:nvGrpSpPr>
            <p:cNvPr id="9223" name="组合 8"/>
            <p:cNvGrpSpPr/>
            <p:nvPr/>
          </p:nvGrpSpPr>
          <p:grpSpPr>
            <a:xfrm>
              <a:off x="4077865" y="2571564"/>
              <a:ext cx="1392804" cy="1431256"/>
              <a:chOff x="5576510" y="968753"/>
              <a:chExt cx="1884994" cy="1884995"/>
            </a:xfrm>
          </p:grpSpPr>
          <p:sp>
            <p:nvSpPr>
              <p:cNvPr id="11" name="椭圆 10"/>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4" name="Freeform 10"/>
            <p:cNvSpPr>
              <a:spLocks noEditPoints="1"/>
            </p:cNvSpPr>
            <p:nvPr/>
          </p:nvSpPr>
          <p:spPr>
            <a:xfrm>
              <a:off x="4464197" y="2979296"/>
              <a:ext cx="656715" cy="656715"/>
            </a:xfrm>
            <a:prstGeom prst="star5">
              <a:avLst/>
            </a:prstGeom>
            <a:solidFill>
              <a:schemeClr val="bg1">
                <a:alpha val="100000"/>
              </a:schemeClr>
            </a:solidFill>
            <a:ln w="9525">
              <a:noFill/>
            </a:ln>
          </p:spPr>
          <p:txBody>
            <a:bodyPr/>
            <a:lstStyle/>
            <a:p>
              <a:endParaRPr lang="zh-CN" altLang="en-US"/>
            </a:p>
          </p:txBody>
        </p:sp>
      </p:gr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249237" y="245580"/>
            <a:ext cx="2794000" cy="829945"/>
          </a:xfrm>
          <a:prstGeom prst="rect">
            <a:avLst/>
          </a:prstGeom>
          <a:noFill/>
          <a:ln w="9525">
            <a:noFill/>
          </a:ln>
        </p:spPr>
        <p:txBody>
          <a:bodyPr>
            <a:spAutoFit/>
          </a:bodyPr>
          <a:lstStyle/>
          <a:p>
            <a:pPr eaLnBrk="1" hangingPunct="1"/>
            <a:r>
              <a:rPr lang="zh-CN" altLang="en-US" sz="2400" b="1" dirty="0">
                <a:solidFill>
                  <a:schemeClr val="bg1"/>
                </a:solidFill>
                <a:latin typeface="Microsoft YaHei" panose="020B0503020204020204" pitchFamily="34" charset="-122"/>
                <a:ea typeface="Microsoft YaHei" panose="020B0503020204020204" pitchFamily="34" charset="-122"/>
                <a:sym typeface="+mn-ea"/>
              </a:rPr>
              <a:t>A</a:t>
            </a:r>
            <a:r>
              <a:rPr lang="en-US" altLang="zh-CN" sz="2400" b="1" dirty="0">
                <a:solidFill>
                  <a:schemeClr val="bg1"/>
                </a:solidFill>
                <a:latin typeface="Microsoft YaHei" panose="020B0503020204020204" pitchFamily="34" charset="-122"/>
                <a:ea typeface="Microsoft YaHei" panose="020B0503020204020204" pitchFamily="34" charset="-122"/>
                <a:sym typeface="+mn-ea"/>
              </a:rPr>
              <a:t>chievement</a:t>
            </a:r>
            <a:endParaRPr lang="en-US" altLang="zh-CN" sz="2400" b="1"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sp>
        <p:nvSpPr>
          <p:cNvPr id="2" name="TextBox 35"/>
          <p:cNvSpPr txBox="1"/>
          <p:nvPr/>
        </p:nvSpPr>
        <p:spPr>
          <a:xfrm>
            <a:off x="968375" y="1510030"/>
            <a:ext cx="10322560" cy="1630045"/>
          </a:xfrm>
          <a:prstGeom prst="rect">
            <a:avLst/>
          </a:prstGeom>
          <a:noFill/>
          <a:ln w="9525">
            <a:noFill/>
          </a:ln>
        </p:spPr>
        <p:txBody>
          <a:bodyPr>
            <a:spAutoFit/>
          </a:bodyPr>
          <a:p>
            <a:pPr marL="342900" indent="-342900" algn="just" eaLnBrk="1" hangingPunct="1">
              <a:buFont typeface="Wingdings" panose="05000000000000000000" charset="0"/>
              <a:buChar char="ü"/>
            </a:pPr>
            <a:r>
              <a:rPr lang="en-US" altLang="zh-CN" sz="2000" dirty="0">
                <a:solidFill>
                  <a:schemeClr val="bg1"/>
                </a:solidFill>
                <a:latin typeface="Microsoft YaHei" panose="020B0503020204020204" pitchFamily="34" charset="-122"/>
                <a:ea typeface="Microsoft YaHei" panose="020B0503020204020204" pitchFamily="34" charset="-122"/>
              </a:rPr>
              <a:t>Provides users with the most affordable pricing for the product. </a:t>
            </a:r>
            <a:endParaRPr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lgn="just" eaLnBrk="1" hangingPunct="1">
              <a:buFont typeface="Wingdings" panose="05000000000000000000" charset="0"/>
              <a:buChar char="ü"/>
            </a:pPr>
            <a:endParaRPr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lgn="just" eaLnBrk="1" hangingPunct="1">
              <a:buFont typeface="Wingdings" panose="05000000000000000000" charset="0"/>
              <a:buChar char="ü"/>
            </a:pPr>
            <a:r>
              <a:rPr lang="en-US" altLang="zh-CN" sz="2000" dirty="0">
                <a:solidFill>
                  <a:schemeClr val="bg1"/>
                </a:solidFill>
                <a:latin typeface="Microsoft YaHei" panose="020B0503020204020204" pitchFamily="34" charset="-122"/>
                <a:ea typeface="Microsoft YaHei" panose="020B0503020204020204" pitchFamily="34" charset="-122"/>
              </a:rPr>
              <a:t> It's easy, quick, offers plenty of information, and the buying process is a smooth one too.</a:t>
            </a:r>
            <a:endParaRPr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lgn="just" eaLnBrk="1" hangingPunct="1"/>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3" name="TextBox 35"/>
          <p:cNvSpPr txBox="1"/>
          <p:nvPr/>
        </p:nvSpPr>
        <p:spPr>
          <a:xfrm>
            <a:off x="947420" y="3125470"/>
            <a:ext cx="9786620" cy="1322070"/>
          </a:xfrm>
          <a:prstGeom prst="rect">
            <a:avLst/>
          </a:prstGeom>
          <a:noFill/>
          <a:ln w="9525">
            <a:noFill/>
          </a:ln>
        </p:spPr>
        <p:txBody>
          <a:bodyPr>
            <a:spAutoFit/>
          </a:bodyPr>
          <a:p>
            <a:pPr marL="342900" indent="-342900" algn="just" eaLnBrk="1" hangingPunct="1">
              <a:buFont typeface="Wingdings" panose="05000000000000000000" charset="0"/>
              <a:buChar char="ü"/>
            </a:pPr>
            <a:r>
              <a:rPr lang="en-US" altLang="zh-CN" sz="2000" dirty="0">
                <a:solidFill>
                  <a:schemeClr val="bg1"/>
                </a:solidFill>
                <a:latin typeface="Microsoft YaHei" panose="020B0503020204020204" pitchFamily="34" charset="-122"/>
                <a:ea typeface="Microsoft YaHei" panose="020B0503020204020204" pitchFamily="34" charset="-122"/>
              </a:rPr>
              <a:t>Users save a lot of time because they don’t have to use various other sites.  </a:t>
            </a:r>
            <a:endParaRPr lang="en-US" altLang="zh-CN" sz="2000" dirty="0">
              <a:solidFill>
                <a:schemeClr val="bg1"/>
              </a:solidFill>
              <a:latin typeface="Microsoft YaHei" panose="020B0503020204020204" pitchFamily="34" charset="-122"/>
              <a:ea typeface="Microsoft YaHei" panose="020B0503020204020204" pitchFamily="34" charset="-122"/>
            </a:endParaRPr>
          </a:p>
          <a:p>
            <a:pPr algn="just" eaLnBrk="1" hangingPunct="1"/>
            <a:endParaRPr lang="en-US" altLang="zh-CN" sz="2000" dirty="0">
              <a:solidFill>
                <a:schemeClr val="bg1"/>
              </a:solidFill>
              <a:latin typeface="Microsoft YaHei" panose="020B0503020204020204" pitchFamily="34" charset="-122"/>
              <a:ea typeface="Microsoft YaHei" panose="020B0503020204020204" pitchFamily="34" charset="-122"/>
            </a:endParaRPr>
          </a:p>
          <a:p>
            <a:pPr marL="342900" indent="-342900" algn="just" eaLnBrk="1" hangingPunct="1">
              <a:buFont typeface="Wingdings" panose="05000000000000000000" charset="0"/>
              <a:buChar char="ü"/>
            </a:pPr>
            <a:r>
              <a:rPr lang="en-US" altLang="zh-CN" sz="2000" dirty="0">
                <a:solidFill>
                  <a:schemeClr val="bg1"/>
                </a:solidFill>
                <a:latin typeface="Microsoft YaHei" panose="020B0503020204020204" pitchFamily="34" charset="-122"/>
                <a:ea typeface="Microsoft YaHei" panose="020B0503020204020204" pitchFamily="34" charset="-122"/>
              </a:rPr>
              <a:t>Users form an opinion on the positive and negative elements of the thing they wish to buy. </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
        <p:nvSpPr>
          <p:cNvPr id="6" name="TextBox 35"/>
          <p:cNvSpPr txBox="1"/>
          <p:nvPr/>
        </p:nvSpPr>
        <p:spPr>
          <a:xfrm>
            <a:off x="968375" y="4735195"/>
            <a:ext cx="10323195" cy="398780"/>
          </a:xfrm>
          <a:prstGeom prst="rect">
            <a:avLst/>
          </a:prstGeom>
          <a:noFill/>
          <a:ln w="9525">
            <a:noFill/>
          </a:ln>
        </p:spPr>
        <p:txBody>
          <a:bodyPr>
            <a:spAutoFit/>
          </a:bodyPr>
          <a:p>
            <a:pPr marL="342900" indent="-342900" algn="just" eaLnBrk="1" hangingPunct="1">
              <a:buFont typeface="Wingdings" panose="05000000000000000000" charset="0"/>
              <a:buChar char="ü"/>
            </a:pPr>
            <a:r>
              <a:rPr lang="en-US" altLang="zh-CN" sz="2000" dirty="0">
                <a:solidFill>
                  <a:schemeClr val="bg1"/>
                </a:solidFill>
                <a:latin typeface="Microsoft YaHei" panose="020B0503020204020204" pitchFamily="34" charset="-122"/>
                <a:ea typeface="Microsoft YaHei" panose="020B0503020204020204" pitchFamily="34" charset="-122"/>
              </a:rPr>
              <a:t>Users look for the most suitable substitutes for the product.  </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42" name="文本框 1"/>
          <p:cNvSpPr txBox="1"/>
          <p:nvPr/>
        </p:nvSpPr>
        <p:spPr>
          <a:xfrm>
            <a:off x="4529772" y="245580"/>
            <a:ext cx="2794000" cy="645160"/>
          </a:xfrm>
          <a:prstGeom prst="rect">
            <a:avLst/>
          </a:prstGeom>
          <a:noFill/>
          <a:ln w="9525">
            <a:noFill/>
          </a:ln>
        </p:spPr>
        <p:txBody>
          <a:bodyPr>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Overview</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4" name="右箭头 3"/>
          <p:cNvSpPr/>
          <p:nvPr/>
        </p:nvSpPr>
        <p:spPr>
          <a:xfrm>
            <a:off x="0" y="1724025"/>
            <a:ext cx="2433320" cy="977900"/>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246" name="组合 11"/>
          <p:cNvGrpSpPr/>
          <p:nvPr/>
        </p:nvGrpSpPr>
        <p:grpSpPr>
          <a:xfrm>
            <a:off x="2903220" y="1747783"/>
            <a:ext cx="8526780" cy="1322070"/>
            <a:chOff x="6436662" y="1850038"/>
            <a:chExt cx="4755594" cy="1322022"/>
          </a:xfrm>
        </p:grpSpPr>
        <p:sp>
          <p:nvSpPr>
            <p:cNvPr id="13" name="矩形 12"/>
            <p:cNvSpPr/>
            <p:nvPr/>
          </p:nvSpPr>
          <p:spPr>
            <a:xfrm>
              <a:off x="6436662" y="2015504"/>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4" name="TextBox 35"/>
            <p:cNvSpPr txBox="1"/>
            <p:nvPr/>
          </p:nvSpPr>
          <p:spPr>
            <a:xfrm>
              <a:off x="6619899" y="1850038"/>
              <a:ext cx="4572357" cy="1322022"/>
            </a:xfrm>
            <a:prstGeom prst="rect">
              <a:avLst/>
            </a:prstGeom>
            <a:noFill/>
            <a:ln w="9525">
              <a:noFill/>
            </a:ln>
          </p:spPr>
          <p:txBody>
            <a:bodyPr>
              <a:spAutoFit/>
            </a:bodyPr>
            <a:lstStyle/>
            <a:p>
              <a:pPr algn="just" eaLnBrk="1" hangingPunct="1"/>
              <a:r>
                <a:rPr lang="en-US" sz="2000" dirty="0">
                  <a:solidFill>
                    <a:schemeClr val="bg1"/>
                  </a:solidFill>
                </a:rPr>
                <a:t>Nowadays people usually conduct their first research on the internet regarding a particular product or service that they want which is very convenient as compared to what consumers had to do previously when there is no internet.</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10247" name="组合 14"/>
          <p:cNvGrpSpPr/>
          <p:nvPr/>
        </p:nvGrpSpPr>
        <p:grpSpPr>
          <a:xfrm>
            <a:off x="2903220" y="3321050"/>
            <a:ext cx="8526780" cy="1322070"/>
            <a:chOff x="6436662" y="1776137"/>
            <a:chExt cx="4755594" cy="1321888"/>
          </a:xfrm>
        </p:grpSpPr>
        <p:sp>
          <p:nvSpPr>
            <p:cNvPr id="16" name="矩形 15"/>
            <p:cNvSpPr/>
            <p:nvPr/>
          </p:nvSpPr>
          <p:spPr>
            <a:xfrm>
              <a:off x="6436662" y="1813581"/>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2" name="TextBox 35"/>
            <p:cNvSpPr txBox="1"/>
            <p:nvPr/>
          </p:nvSpPr>
          <p:spPr>
            <a:xfrm>
              <a:off x="6619899" y="1776137"/>
              <a:ext cx="4572357" cy="1321888"/>
            </a:xfrm>
            <a:prstGeom prst="rect">
              <a:avLst/>
            </a:prstGeom>
            <a:noFill/>
            <a:ln w="9525">
              <a:noFill/>
            </a:ln>
          </p:spPr>
          <p:txBody>
            <a:bodyPr>
              <a:spAutoFit/>
            </a:bodyPr>
            <a:lstStyle/>
            <a:p>
              <a:pPr algn="just" eaLnBrk="1" hangingPunct="1"/>
              <a:r>
                <a:rPr lang="en-US" sz="2000" dirty="0">
                  <a:solidFill>
                    <a:schemeClr val="bg1"/>
                  </a:solidFill>
                </a:rPr>
                <a:t>Back then, consumers have to go through books, magazines, newspapers, encyclopedias, and other mediums to find needed information. Everything has to be done manually and requires a lot of time, energy, and resources to find information without the help of the internet.</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grpSp>
      <p:grpSp>
        <p:nvGrpSpPr>
          <p:cNvPr id="10248" name="组合 17"/>
          <p:cNvGrpSpPr/>
          <p:nvPr/>
        </p:nvGrpSpPr>
        <p:grpSpPr>
          <a:xfrm>
            <a:off x="2903220" y="4840713"/>
            <a:ext cx="8526780" cy="1630045"/>
            <a:chOff x="6436662" y="1850038"/>
            <a:chExt cx="4755594" cy="1666086"/>
          </a:xfrm>
        </p:grpSpPr>
        <p:sp>
          <p:nvSpPr>
            <p:cNvPr id="19" name="矩形 18"/>
            <p:cNvSpPr/>
            <p:nvPr/>
          </p:nvSpPr>
          <p:spPr>
            <a:xfrm>
              <a:off x="6436662" y="2018678"/>
              <a:ext cx="92154" cy="990564"/>
            </a:xfrm>
            <a:prstGeom prst="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0" name="TextBox 35"/>
            <p:cNvSpPr txBox="1"/>
            <p:nvPr/>
          </p:nvSpPr>
          <p:spPr>
            <a:xfrm>
              <a:off x="6619899" y="1850038"/>
              <a:ext cx="4572357" cy="1666086"/>
            </a:xfrm>
            <a:prstGeom prst="rect">
              <a:avLst/>
            </a:prstGeom>
            <a:noFill/>
            <a:ln w="9525">
              <a:noFill/>
            </a:ln>
          </p:spPr>
          <p:txBody>
            <a:bodyPr>
              <a:spAutoFit/>
            </a:bodyPr>
            <a:lstStyle/>
            <a:p>
              <a:pPr algn="just" eaLnBrk="1" hangingPunct="1"/>
              <a:r>
                <a:rPr lang="en-US" sz="2000" dirty="0">
                  <a:solidFill>
                    <a:schemeClr val="bg1"/>
                  </a:solidFill>
                </a:rPr>
                <a:t>Comparison sites are known as the second type of search technology as it helps users find products and services according to what users have chosen. It helps consumers to easily compare the alternatives available on the market and reduce consumer search costs at the same time.</a:t>
              </a:r>
              <a:endParaRPr lang="en-US" sz="2000" dirty="0">
                <a:solidFill>
                  <a:schemeClr val="bg1"/>
                </a:solidFill>
              </a:endParaRPr>
            </a:p>
            <a:p>
              <a:pPr algn="just" eaLnBrk="1" hangingPunct="1"/>
              <a:endParaRPr lang="en-US" altLang="zh-CN" sz="2000" dirty="0">
                <a:solidFill>
                  <a:schemeClr val="bg1"/>
                </a:solidFill>
                <a:latin typeface="Microsoft YaHei" panose="020B0503020204020204" pitchFamily="34" charset="-122"/>
                <a:ea typeface="Microsoft YaHei" panose="020B0503020204020204" pitchFamily="34" charset="-122"/>
              </a:endParaRPr>
            </a:p>
          </p:txBody>
        </p:sp>
      </p:grpSp>
      <p:sp>
        <p:nvSpPr>
          <p:cNvPr id="3" name="右箭头 3"/>
          <p:cNvSpPr/>
          <p:nvPr/>
        </p:nvSpPr>
        <p:spPr>
          <a:xfrm>
            <a:off x="0" y="3181350"/>
            <a:ext cx="2432685" cy="977900"/>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右箭头 3"/>
          <p:cNvSpPr/>
          <p:nvPr/>
        </p:nvSpPr>
        <p:spPr>
          <a:xfrm>
            <a:off x="0" y="4805045"/>
            <a:ext cx="2433320" cy="977900"/>
          </a:xfrm>
          <a:prstGeom prst="rightArrow">
            <a:avLst>
              <a:gd name="adj1" fmla="val 50000"/>
              <a:gd name="adj2" fmla="val 49065"/>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1266" name="文本框 1"/>
          <p:cNvSpPr txBox="1"/>
          <p:nvPr/>
        </p:nvSpPr>
        <p:spPr>
          <a:xfrm>
            <a:off x="4023995" y="280670"/>
            <a:ext cx="3571875" cy="645160"/>
          </a:xfrm>
          <a:prstGeom prst="rect">
            <a:avLst/>
          </a:prstGeom>
          <a:noFill/>
          <a:ln w="9525">
            <a:noFill/>
          </a:ln>
        </p:spPr>
        <p:txBody>
          <a:bodyPr wrap="square">
            <a:spAutoFit/>
          </a:bodyPr>
          <a:lstStyle/>
          <a:p>
            <a:pPr eaLnBrk="1" hangingPunct="1"/>
            <a:r>
              <a:rPr lang="en-US" altLang="zh-CN" sz="3600" b="1" dirty="0" err="1">
                <a:solidFill>
                  <a:schemeClr val="bg1"/>
                </a:solidFill>
                <a:latin typeface="Microsoft YaHei" panose="020B0503020204020204" pitchFamily="34" charset="-122"/>
                <a:ea typeface="Microsoft YaHei" panose="020B0503020204020204" pitchFamily="34" charset="-122"/>
              </a:rPr>
              <a:t>Methadology</a:t>
            </a:r>
            <a:endParaRPr lang="en-US" altLang="zh-CN" sz="3600" b="1" dirty="0" err="1">
              <a:solidFill>
                <a:schemeClr val="bg1"/>
              </a:solidFill>
              <a:latin typeface="Microsoft YaHei" panose="020B0503020204020204" pitchFamily="34" charset="-122"/>
              <a:ea typeface="Microsoft YaHei" panose="020B0503020204020204" pitchFamily="34" charset="-122"/>
            </a:endParaRPr>
          </a:p>
        </p:txBody>
      </p:sp>
      <p:pic>
        <p:nvPicPr>
          <p:cNvPr id="2" name="Picture 1" descr="comparison_bot_img"/>
          <p:cNvPicPr>
            <a:picLocks noChangeAspect="1"/>
          </p:cNvPicPr>
          <p:nvPr/>
        </p:nvPicPr>
        <p:blipFill>
          <a:blip r:embed="rId1"/>
          <a:stretch>
            <a:fillRect/>
          </a:stretch>
        </p:blipFill>
        <p:spPr>
          <a:xfrm>
            <a:off x="1257300" y="1085215"/>
            <a:ext cx="9368155" cy="5366385"/>
          </a:xfrm>
          <a:prstGeom prst="rect">
            <a:avLst/>
          </a:prstGeom>
        </p:spPr>
      </p:pic>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2290" name="文本框 1"/>
          <p:cNvSpPr txBox="1"/>
          <p:nvPr/>
        </p:nvSpPr>
        <p:spPr>
          <a:xfrm>
            <a:off x="347663" y="219075"/>
            <a:ext cx="2794000" cy="460375"/>
          </a:xfrm>
          <a:prstGeom prst="rect">
            <a:avLst/>
          </a:prstGeom>
          <a:noFill/>
          <a:ln w="9525">
            <a:noFill/>
          </a:ln>
        </p:spPr>
        <p:txBody>
          <a:bodyPr>
            <a:spAutoFit/>
          </a:bodyPr>
          <a:lstStyle/>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Metodology</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9219" name="组合 2"/>
          <p:cNvGrpSpPr/>
          <p:nvPr/>
        </p:nvGrpSpPr>
        <p:grpSpPr>
          <a:xfrm>
            <a:off x="3551555" y="1807845"/>
            <a:ext cx="8335645" cy="474662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221" name="文本框 6"/>
          <p:cNvSpPr txBox="1"/>
          <p:nvPr/>
        </p:nvSpPr>
        <p:spPr>
          <a:xfrm>
            <a:off x="3898900" y="2330450"/>
            <a:ext cx="7988300" cy="3230245"/>
          </a:xfrm>
          <a:prstGeom prst="rect">
            <a:avLst/>
          </a:prstGeom>
          <a:noFill/>
          <a:ln w="9525">
            <a:noFill/>
          </a:ln>
        </p:spPr>
        <p:txBody>
          <a:bodyPr wrap="square">
            <a:spAutoFit/>
          </a:bodyPr>
          <a:p>
            <a:pPr eaLnBrk="1" hangingPunct="1"/>
            <a:r>
              <a:rPr lang="en-US" altLang="zh-CN" sz="2400" b="1" i="1" dirty="0">
                <a:solidFill>
                  <a:schemeClr val="bg1"/>
                </a:solidFill>
                <a:latin typeface="Microsoft YaHei" panose="020B0503020204020204" pitchFamily="34" charset="-122"/>
                <a:ea typeface="Microsoft YaHei" panose="020B0503020204020204" pitchFamily="34" charset="-122"/>
              </a:rPr>
              <a:t>Manually adding data:</a:t>
            </a:r>
            <a:endParaRPr lang="zh-CN" altLang="en-US" sz="2400" b="1" i="1" dirty="0">
              <a:solidFill>
                <a:schemeClr val="bg1"/>
              </a:solidFill>
              <a:latin typeface="Microsoft YaHei" panose="020B0503020204020204" pitchFamily="34" charset="-122"/>
              <a:ea typeface="Microsoft YaHei" panose="020B0503020204020204" pitchFamily="34" charset="-122"/>
            </a:endParaRPr>
          </a:p>
          <a:p>
            <a:pPr eaLnBrk="1" hangingPunct="1"/>
            <a:endParaRPr lang="en-US" altLang="zh-CN"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dirty="0">
                <a:solidFill>
                  <a:schemeClr val="bg1"/>
                </a:solidFill>
                <a:latin typeface="Microsoft YaHei" panose="020B0503020204020204" pitchFamily="34" charset="-122"/>
                <a:ea typeface="Microsoft YaHei" panose="020B0503020204020204" pitchFamily="34" charset="-122"/>
              </a:rPr>
              <a:t>This is the suitable option as we are building a price comparison website with a few e-commerce websites.</a:t>
            </a:r>
            <a:r>
              <a:rPr lang="zh-CN" altLang="en-US" dirty="0">
                <a:solidFill>
                  <a:schemeClr val="bg1"/>
                </a:solidFill>
                <a:latin typeface="Microsoft YaHei" panose="020B0503020204020204" pitchFamily="34" charset="-122"/>
                <a:ea typeface="Microsoft YaHei" panose="020B0503020204020204" pitchFamily="34" charset="-122"/>
              </a:rPr>
              <a:t> </a:t>
            </a:r>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dirty="0">
                <a:solidFill>
                  <a:schemeClr val="bg1"/>
                </a:solidFill>
                <a:latin typeface="Microsoft YaHei" panose="020B0503020204020204" pitchFamily="34" charset="-122"/>
                <a:ea typeface="Microsoft YaHei" panose="020B0503020204020204" pitchFamily="34" charset="-122"/>
              </a:rPr>
              <a:t>We get data from vendors about their products and prices and we manually add data to the website and update every time the stock or price changes.</a:t>
            </a:r>
            <a:endParaRPr lang="en-US" altLang="zh-CN" dirty="0">
              <a:solidFill>
                <a:schemeClr val="bg1"/>
              </a:solidFill>
              <a:latin typeface="Microsoft YaHei" panose="020B0503020204020204" pitchFamily="34" charset="-122"/>
              <a:ea typeface="Microsoft YaHei" panose="020B0503020204020204" pitchFamily="34" charset="-122"/>
            </a:endParaRPr>
          </a:p>
          <a:p>
            <a:pPr eaLnBrk="1" hangingPunct="1"/>
            <a:endParaRPr lang="en-US" altLang="zh-CN" dirty="0">
              <a:solidFill>
                <a:schemeClr val="bg1"/>
              </a:solidFill>
              <a:latin typeface="Microsoft YaHei" panose="020B0503020204020204" pitchFamily="34" charset="-122"/>
              <a:ea typeface="Microsoft YaHei" panose="020B0503020204020204" pitchFamily="34" charset="-122"/>
            </a:endParaRPr>
          </a:p>
          <a:p>
            <a:pPr eaLnBrk="1" hangingPunct="1"/>
            <a:r>
              <a:rPr lang="en-US" altLang="zh-CN" dirty="0">
                <a:solidFill>
                  <a:schemeClr val="bg1"/>
                </a:solidFill>
                <a:latin typeface="Microsoft YaHei" panose="020B0503020204020204" pitchFamily="34" charset="-122"/>
                <a:ea typeface="Microsoft YaHei" panose="020B0503020204020204" pitchFamily="34" charset="-122"/>
              </a:rPr>
              <a:t> It is very easy to implement.</a:t>
            </a:r>
            <a:endParaRPr lang="en-US" altLang="zh-CN" dirty="0">
              <a:solidFill>
                <a:schemeClr val="bg1"/>
              </a:solidFill>
              <a:latin typeface="Microsoft YaHei" panose="020B0503020204020204" pitchFamily="34" charset="-122"/>
              <a:ea typeface="Microsoft YaHei" panose="020B0503020204020204" pitchFamily="34" charset="-122"/>
            </a:endParaRPr>
          </a:p>
          <a:p>
            <a:pPr eaLnBrk="1" hangingPunct="1"/>
            <a:endParaRPr lang="zh-CN" altLang="en-US" dirty="0">
              <a:solidFill>
                <a:schemeClr val="bg1"/>
              </a:solidFill>
              <a:latin typeface="Microsoft YaHei" panose="020B0503020204020204" pitchFamily="34" charset="-122"/>
              <a:ea typeface="Microsoft YaHei" panose="020B0503020204020204" pitchFamily="34" charset="-122"/>
            </a:endParaRPr>
          </a:p>
        </p:txBody>
      </p:sp>
      <p:grpSp>
        <p:nvGrpSpPr>
          <p:cNvPr id="15373" name="组合 3"/>
          <p:cNvGrpSpPr/>
          <p:nvPr/>
        </p:nvGrpSpPr>
        <p:grpSpPr>
          <a:xfrm rot="0">
            <a:off x="1211580" y="2592705"/>
            <a:ext cx="1873250" cy="1924050"/>
            <a:chOff x="5576510" y="968753"/>
            <a:chExt cx="1884994" cy="1884995"/>
          </a:xfrm>
        </p:grpSpPr>
        <p:sp>
          <p:nvSpPr>
            <p:cNvPr id="22" name="椭圆 5"/>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6"/>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aphicFrame>
        <p:nvGraphicFramePr>
          <p:cNvPr id="24" name="Diagram 23"/>
          <p:cNvGraphicFramePr/>
          <p:nvPr/>
        </p:nvGraphicFramePr>
        <p:xfrm>
          <a:off x="1407795" y="2889250"/>
          <a:ext cx="1258570" cy="12827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9698" name="文本框 1"/>
          <p:cNvSpPr txBox="1"/>
          <p:nvPr/>
        </p:nvSpPr>
        <p:spPr>
          <a:xfrm>
            <a:off x="4230053" y="307975"/>
            <a:ext cx="2794000" cy="645160"/>
          </a:xfrm>
          <a:prstGeom prst="rect">
            <a:avLst/>
          </a:prstGeom>
          <a:noFill/>
          <a:ln w="9525">
            <a:noFill/>
          </a:ln>
        </p:spPr>
        <p:txBody>
          <a:bodyPr>
            <a:spAutoFit/>
          </a:bodyPr>
          <a:lstStyle/>
          <a:p>
            <a:pPr eaLnBrk="1" hangingPunct="1"/>
            <a:r>
              <a:rPr lang="en-US" altLang="zh-CN" sz="3600" b="1" dirty="0">
                <a:solidFill>
                  <a:schemeClr val="bg1"/>
                </a:solidFill>
                <a:latin typeface="Microsoft YaHei" panose="020B0503020204020204" pitchFamily="34" charset="-122"/>
                <a:ea typeface="Microsoft YaHei" panose="020B0503020204020204" pitchFamily="34" charset="-122"/>
              </a:rPr>
              <a:t>Metrics</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nvGrpSpPr>
          <p:cNvPr id="29699" name="组合 2"/>
          <p:cNvGrpSpPr/>
          <p:nvPr/>
        </p:nvGrpSpPr>
        <p:grpSpPr>
          <a:xfrm>
            <a:off x="892175" y="1084580"/>
            <a:ext cx="2895600" cy="2027873"/>
            <a:chOff x="1102634" y="1587958"/>
            <a:chExt cx="2895784" cy="2027624"/>
          </a:xfrm>
        </p:grpSpPr>
        <p:sp>
          <p:nvSpPr>
            <p:cNvPr id="4" name="矩形 3"/>
            <p:cNvSpPr/>
            <p:nvPr/>
          </p:nvSpPr>
          <p:spPr>
            <a:xfrm rot="20493403">
              <a:off x="1115335" y="1607641"/>
              <a:ext cx="2859270" cy="2007941"/>
            </a:xfrm>
            <a:prstGeom prst="rect">
              <a:avLst/>
            </a:prstGeom>
            <a:solidFill>
              <a:srgbClr val="4AAD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9746" name="图片 4" descr="C:\Users\Dell\OneDrive\Pictures\Screenshots\Screenshot (38).pngScreenshot (38)"/>
            <p:cNvPicPr>
              <a:picLocks noChangeAspect="1"/>
            </p:cNvPicPr>
            <p:nvPr/>
          </p:nvPicPr>
          <p:blipFill>
            <a:blip r:embed="rId1"/>
            <a:srcRect l="56321" t="24699" r="12664" b="42216"/>
            <a:stretch>
              <a:fillRect/>
            </a:stretch>
          </p:blipFill>
          <p:spPr>
            <a:xfrm rot="-1110771">
              <a:off x="1102634" y="1587958"/>
              <a:ext cx="2895784" cy="2013337"/>
            </a:xfrm>
            <a:prstGeom prst="rect">
              <a:avLst/>
            </a:prstGeom>
            <a:noFill/>
            <a:ln w="9525">
              <a:noFill/>
            </a:ln>
          </p:spPr>
        </p:pic>
      </p:grpSp>
      <p:grpSp>
        <p:nvGrpSpPr>
          <p:cNvPr id="29700" name="组合 5"/>
          <p:cNvGrpSpPr/>
          <p:nvPr/>
        </p:nvGrpSpPr>
        <p:grpSpPr>
          <a:xfrm>
            <a:off x="2442528" y="2613978"/>
            <a:ext cx="2661920" cy="1848485"/>
            <a:chOff x="5191143" y="1996901"/>
            <a:chExt cx="2661939" cy="1849281"/>
          </a:xfrm>
        </p:grpSpPr>
        <p:sp>
          <p:nvSpPr>
            <p:cNvPr id="7" name="矩形 6"/>
            <p:cNvSpPr/>
            <p:nvPr/>
          </p:nvSpPr>
          <p:spPr>
            <a:xfrm>
              <a:off x="5319414" y="1996901"/>
              <a:ext cx="2533668" cy="1848646"/>
            </a:xfrm>
            <a:prstGeom prst="rect">
              <a:avLst/>
            </a:prstGeom>
            <a:solidFill>
              <a:srgbClr val="1F3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9744" name="图片 7" descr="C:\Users\Dell\OneDrive\Pictures\Screenshots\Screenshot (39).pngScreenshot (39)"/>
            <p:cNvPicPr>
              <a:picLocks noChangeAspect="1"/>
            </p:cNvPicPr>
            <p:nvPr/>
          </p:nvPicPr>
          <p:blipFill>
            <a:blip r:embed="rId2"/>
            <a:srcRect l="33182" t="43931" r="32698" b="15430"/>
            <a:stretch>
              <a:fillRect/>
            </a:stretch>
          </p:blipFill>
          <p:spPr>
            <a:xfrm>
              <a:off x="5191143" y="1997536"/>
              <a:ext cx="2661939" cy="1848646"/>
            </a:xfrm>
            <a:prstGeom prst="rect">
              <a:avLst/>
            </a:prstGeom>
            <a:noFill/>
            <a:ln w="9525">
              <a:noFill/>
            </a:ln>
          </p:spPr>
        </p:pic>
      </p:grpSp>
      <p:grpSp>
        <p:nvGrpSpPr>
          <p:cNvPr id="29701" name="组合 8"/>
          <p:cNvGrpSpPr/>
          <p:nvPr/>
        </p:nvGrpSpPr>
        <p:grpSpPr>
          <a:xfrm rot="21420000">
            <a:off x="1452245" y="4346575"/>
            <a:ext cx="3024505" cy="1976755"/>
            <a:chOff x="2176054" y="3849395"/>
            <a:chExt cx="3130282" cy="2101348"/>
          </a:xfrm>
        </p:grpSpPr>
        <p:sp>
          <p:nvSpPr>
            <p:cNvPr id="10" name="矩形 9"/>
            <p:cNvSpPr/>
            <p:nvPr/>
          </p:nvSpPr>
          <p:spPr>
            <a:xfrm rot="1349179">
              <a:off x="2181766" y="3872906"/>
              <a:ext cx="2859270" cy="2007941"/>
            </a:xfrm>
            <a:prstGeom prst="rect">
              <a:avLst/>
            </a:prstGeom>
            <a:solidFill>
              <a:srgbClr val="90AE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29742" name="图片 10" descr="C:\Users\Dell\OneDrive\Pictures\Screenshots\Screenshot (36).pngScreenshot (36)"/>
            <p:cNvPicPr>
              <a:picLocks noChangeAspect="1"/>
            </p:cNvPicPr>
            <p:nvPr/>
          </p:nvPicPr>
          <p:blipFill>
            <a:blip r:embed="rId3"/>
            <a:srcRect l="26029" t="19902" r="27595" b="32814"/>
            <a:stretch>
              <a:fillRect/>
            </a:stretch>
          </p:blipFill>
          <p:spPr>
            <a:xfrm rot="1344695">
              <a:off x="2176054" y="3849395"/>
              <a:ext cx="3130282" cy="2101348"/>
            </a:xfrm>
            <a:prstGeom prst="rect">
              <a:avLst/>
            </a:prstGeom>
            <a:noFill/>
            <a:ln w="9525">
              <a:noFill/>
            </a:ln>
          </p:spPr>
        </p:pic>
      </p:grpSp>
      <p:grpSp>
        <p:nvGrpSpPr>
          <p:cNvPr id="29702" name="组合 11"/>
          <p:cNvGrpSpPr/>
          <p:nvPr/>
        </p:nvGrpSpPr>
        <p:grpSpPr>
          <a:xfrm>
            <a:off x="5903913" y="1508125"/>
            <a:ext cx="804862" cy="795338"/>
            <a:chOff x="608499" y="2159784"/>
            <a:chExt cx="804672" cy="794506"/>
          </a:xfrm>
        </p:grpSpPr>
        <p:grpSp>
          <p:nvGrpSpPr>
            <p:cNvPr id="29733" name="组合 12"/>
            <p:cNvGrpSpPr/>
            <p:nvPr/>
          </p:nvGrpSpPr>
          <p:grpSpPr>
            <a:xfrm>
              <a:off x="608499" y="2159784"/>
              <a:ext cx="804672" cy="794506"/>
              <a:chOff x="2061429" y="667055"/>
              <a:chExt cx="5507771" cy="5438186"/>
            </a:xfrm>
          </p:grpSpPr>
          <p:sp>
            <p:nvSpPr>
              <p:cNvPr id="15" name="任意多边形 14"/>
              <p:cNvSpPr/>
              <p:nvPr/>
            </p:nvSpPr>
            <p:spPr>
              <a:xfrm>
                <a:off x="2061429" y="667055"/>
                <a:ext cx="5177043" cy="3776171"/>
              </a:xfrm>
              <a:custGeom>
                <a:avLst/>
                <a:gdLst>
                  <a:gd name="connsiteX0" fmla="*/ 712080 w 2082870"/>
                  <a:gd name="connsiteY0" fmla="*/ 459857 h 1519260"/>
                  <a:gd name="connsiteX1" fmla="*/ 684028 w 2082870"/>
                  <a:gd name="connsiteY1" fmla="*/ 475083 h 1519260"/>
                  <a:gd name="connsiteX2" fmla="*/ 368476 w 2082870"/>
                  <a:gd name="connsiteY2" fmla="*/ 946025 h 1519260"/>
                  <a:gd name="connsiteX3" fmla="*/ 364871 w 2082870"/>
                  <a:gd name="connsiteY3" fmla="*/ 981792 h 1519260"/>
                  <a:gd name="connsiteX4" fmla="*/ 402770 w 2082870"/>
                  <a:gd name="connsiteY4" fmla="*/ 855075 h 1519260"/>
                  <a:gd name="connsiteX5" fmla="*/ 590364 w 2082870"/>
                  <a:gd name="connsiteY5" fmla="*/ 565078 h 1519260"/>
                  <a:gd name="connsiteX6" fmla="*/ 1310900 w 2082870"/>
                  <a:gd name="connsiteY6" fmla="*/ 0 h 1519260"/>
                  <a:gd name="connsiteX7" fmla="*/ 1585786 w 2082870"/>
                  <a:gd name="connsiteY7" fmla="*/ 88763 h 1519260"/>
                  <a:gd name="connsiteX8" fmla="*/ 1562522 w 2082870"/>
                  <a:gd name="connsiteY8" fmla="*/ 307334 h 1519260"/>
                  <a:gd name="connsiteX9" fmla="*/ 1617672 w 2082870"/>
                  <a:gd name="connsiteY9" fmla="*/ 340879 h 1519260"/>
                  <a:gd name="connsiteX10" fmla="*/ 1703683 w 2082870"/>
                  <a:gd name="connsiteY10" fmla="*/ 406893 h 1519260"/>
                  <a:gd name="connsiteX11" fmla="*/ 1716076 w 2082870"/>
                  <a:gd name="connsiteY11" fmla="*/ 419008 h 1519260"/>
                  <a:gd name="connsiteX12" fmla="*/ 1913542 w 2082870"/>
                  <a:gd name="connsiteY12" fmla="*/ 325091 h 1519260"/>
                  <a:gd name="connsiteX13" fmla="*/ 2082870 w 2082870"/>
                  <a:gd name="connsiteY13" fmla="*/ 560573 h 1519260"/>
                  <a:gd name="connsiteX14" fmla="*/ 1938074 w 2082870"/>
                  <a:gd name="connsiteY14" fmla="*/ 724188 h 1519260"/>
                  <a:gd name="connsiteX15" fmla="*/ 1952929 w 2082870"/>
                  <a:gd name="connsiteY15" fmla="*/ 758764 h 1519260"/>
                  <a:gd name="connsiteX16" fmla="*/ 1974720 w 2082870"/>
                  <a:gd name="connsiteY16" fmla="*/ 822610 h 1519260"/>
                  <a:gd name="connsiteX17" fmla="*/ 1946991 w 2082870"/>
                  <a:gd name="connsiteY17" fmla="*/ 813427 h 1519260"/>
                  <a:gd name="connsiteX18" fmla="*/ 1718801 w 2082870"/>
                  <a:gd name="connsiteY18" fmla="*/ 870099 h 1519260"/>
                  <a:gd name="connsiteX19" fmla="*/ 463771 w 2082870"/>
                  <a:gd name="connsiteY19" fmla="*/ 1449838 h 1519260"/>
                  <a:gd name="connsiteX20" fmla="*/ 385049 w 2082870"/>
                  <a:gd name="connsiteY20" fmla="*/ 1519260 h 1519260"/>
                  <a:gd name="connsiteX21" fmla="*/ 367981 w 2082870"/>
                  <a:gd name="connsiteY21" fmla="*/ 1468710 h 1519260"/>
                  <a:gd name="connsiteX22" fmla="*/ 333302 w 2082870"/>
                  <a:gd name="connsiteY22" fmla="*/ 1254374 h 1519260"/>
                  <a:gd name="connsiteX23" fmla="*/ 333451 w 2082870"/>
                  <a:gd name="connsiteY23" fmla="*/ 1245456 h 1519260"/>
                  <a:gd name="connsiteX24" fmla="*/ 254202 w 2082870"/>
                  <a:gd name="connsiteY24" fmla="*/ 1341338 h 1519260"/>
                  <a:gd name="connsiteX25" fmla="*/ 251036 w 2082870"/>
                  <a:gd name="connsiteY25" fmla="*/ 1346053 h 1519260"/>
                  <a:gd name="connsiteX26" fmla="*/ 229103 w 2082870"/>
                  <a:gd name="connsiteY26" fmla="*/ 1272116 h 1519260"/>
                  <a:gd name="connsiteX27" fmla="*/ 227962 w 2082870"/>
                  <a:gd name="connsiteY27" fmla="*/ 1264631 h 1519260"/>
                  <a:gd name="connsiteX28" fmla="*/ 227714 w 2082870"/>
                  <a:gd name="connsiteY28" fmla="*/ 1287374 h 1519260"/>
                  <a:gd name="connsiteX29" fmla="*/ 0 w 2082870"/>
                  <a:gd name="connsiteY29" fmla="*/ 1232650 h 1519260"/>
                  <a:gd name="connsiteX30" fmla="*/ 3746 w 2082870"/>
                  <a:gd name="connsiteY30" fmla="*/ 942633 h 1519260"/>
                  <a:gd name="connsiteX31" fmla="*/ 230395 w 2082870"/>
                  <a:gd name="connsiteY31" fmla="*/ 904532 h 1519260"/>
                  <a:gd name="connsiteX32" fmla="*/ 246538 w 2082870"/>
                  <a:gd name="connsiteY32" fmla="*/ 837353 h 1519260"/>
                  <a:gd name="connsiteX33" fmla="*/ 273361 w 2082870"/>
                  <a:gd name="connsiteY33" fmla="*/ 758763 h 1519260"/>
                  <a:gd name="connsiteX34" fmla="*/ 283969 w 2082870"/>
                  <a:gd name="connsiteY34" fmla="*/ 734074 h 1519260"/>
                  <a:gd name="connsiteX35" fmla="*/ 133062 w 2082870"/>
                  <a:gd name="connsiteY35" fmla="*/ 563553 h 1519260"/>
                  <a:gd name="connsiteX36" fmla="*/ 302390 w 2082870"/>
                  <a:gd name="connsiteY36" fmla="*/ 328072 h 1519260"/>
                  <a:gd name="connsiteX37" fmla="*/ 504773 w 2082870"/>
                  <a:gd name="connsiteY37" fmla="*/ 424327 h 1519260"/>
                  <a:gd name="connsiteX38" fmla="*/ 522608 w 2082870"/>
                  <a:gd name="connsiteY38" fmla="*/ 406893 h 1519260"/>
                  <a:gd name="connsiteX39" fmla="*/ 608618 w 2082870"/>
                  <a:gd name="connsiteY39" fmla="*/ 340879 h 1519260"/>
                  <a:gd name="connsiteX40" fmla="*/ 653742 w 2082870"/>
                  <a:gd name="connsiteY40" fmla="*/ 313432 h 1519260"/>
                  <a:gd name="connsiteX41" fmla="*/ 630145 w 2082870"/>
                  <a:gd name="connsiteY41" fmla="*/ 91744 h 1519260"/>
                  <a:gd name="connsiteX42" fmla="*/ 905031 w 2082870"/>
                  <a:gd name="connsiteY42" fmla="*/ 2981 h 1519260"/>
                  <a:gd name="connsiteX43" fmla="*/ 1013916 w 2082870"/>
                  <a:gd name="connsiteY43" fmla="*/ 192311 h 1519260"/>
                  <a:gd name="connsiteX44" fmla="*/ 1020883 w 2082870"/>
                  <a:gd name="connsiteY44" fmla="*/ 191247 h 1519260"/>
                  <a:gd name="connsiteX45" fmla="*/ 1113145 w 2082870"/>
                  <a:gd name="connsiteY45" fmla="*/ 186583 h 1519260"/>
                  <a:gd name="connsiteX46" fmla="*/ 1201040 w 2082870"/>
                  <a:gd name="connsiteY46" fmla="*/ 191026 h 151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82870" h="1519260">
                    <a:moveTo>
                      <a:pt x="712080" y="459857"/>
                    </a:moveTo>
                    <a:lnTo>
                      <a:pt x="684028" y="475083"/>
                    </a:lnTo>
                    <a:cubicBezTo>
                      <a:pt x="524366" y="582949"/>
                      <a:pt x="408454" y="750657"/>
                      <a:pt x="368476" y="946025"/>
                    </a:cubicBezTo>
                    <a:lnTo>
                      <a:pt x="364871" y="981792"/>
                    </a:lnTo>
                    <a:lnTo>
                      <a:pt x="402770" y="855075"/>
                    </a:lnTo>
                    <a:cubicBezTo>
                      <a:pt x="447654" y="744844"/>
                      <a:pt x="511984" y="646900"/>
                      <a:pt x="590364" y="565078"/>
                    </a:cubicBezTo>
                    <a:close/>
                    <a:moveTo>
                      <a:pt x="1310900" y="0"/>
                    </a:moveTo>
                    <a:lnTo>
                      <a:pt x="1585786" y="88763"/>
                    </a:lnTo>
                    <a:lnTo>
                      <a:pt x="1562522" y="307334"/>
                    </a:lnTo>
                    <a:lnTo>
                      <a:pt x="1617672" y="340879"/>
                    </a:lnTo>
                    <a:cubicBezTo>
                      <a:pt x="1647676" y="361173"/>
                      <a:pt x="1676395" y="383227"/>
                      <a:pt x="1703683" y="406893"/>
                    </a:cubicBezTo>
                    <a:lnTo>
                      <a:pt x="1716076" y="419008"/>
                    </a:lnTo>
                    <a:lnTo>
                      <a:pt x="1913542" y="325091"/>
                    </a:lnTo>
                    <a:lnTo>
                      <a:pt x="2082870" y="560573"/>
                    </a:lnTo>
                    <a:lnTo>
                      <a:pt x="1938074" y="724188"/>
                    </a:lnTo>
                    <a:lnTo>
                      <a:pt x="1952929" y="758764"/>
                    </a:lnTo>
                    <a:lnTo>
                      <a:pt x="1974720" y="822610"/>
                    </a:lnTo>
                    <a:lnTo>
                      <a:pt x="1946991" y="813427"/>
                    </a:lnTo>
                    <a:lnTo>
                      <a:pt x="1718801" y="870099"/>
                    </a:lnTo>
                    <a:cubicBezTo>
                      <a:pt x="1208377" y="1007025"/>
                      <a:pt x="797010" y="1182928"/>
                      <a:pt x="463771" y="1449838"/>
                    </a:cubicBezTo>
                    <a:lnTo>
                      <a:pt x="385049" y="1519260"/>
                    </a:lnTo>
                    <a:lnTo>
                      <a:pt x="367981" y="1468710"/>
                    </a:lnTo>
                    <a:cubicBezTo>
                      <a:pt x="348315" y="1399991"/>
                      <a:pt x="336468" y="1328089"/>
                      <a:pt x="333302" y="1254374"/>
                    </a:cubicBezTo>
                    <a:lnTo>
                      <a:pt x="333451" y="1245456"/>
                    </a:lnTo>
                    <a:lnTo>
                      <a:pt x="254202" y="1341338"/>
                    </a:lnTo>
                    <a:lnTo>
                      <a:pt x="251036" y="1346053"/>
                    </a:lnTo>
                    <a:lnTo>
                      <a:pt x="229103" y="1272116"/>
                    </a:lnTo>
                    <a:lnTo>
                      <a:pt x="227962" y="1264631"/>
                    </a:lnTo>
                    <a:lnTo>
                      <a:pt x="227714" y="1287374"/>
                    </a:lnTo>
                    <a:lnTo>
                      <a:pt x="0" y="1232650"/>
                    </a:lnTo>
                    <a:lnTo>
                      <a:pt x="3746" y="942633"/>
                    </a:lnTo>
                    <a:lnTo>
                      <a:pt x="230395" y="904532"/>
                    </a:lnTo>
                    <a:lnTo>
                      <a:pt x="246538" y="837353"/>
                    </a:lnTo>
                    <a:cubicBezTo>
                      <a:pt x="254300" y="810624"/>
                      <a:pt x="263262" y="784407"/>
                      <a:pt x="273361" y="758763"/>
                    </a:cubicBezTo>
                    <a:lnTo>
                      <a:pt x="283969" y="734074"/>
                    </a:lnTo>
                    <a:lnTo>
                      <a:pt x="133062" y="563553"/>
                    </a:lnTo>
                    <a:lnTo>
                      <a:pt x="302390" y="328072"/>
                    </a:lnTo>
                    <a:lnTo>
                      <a:pt x="504773" y="424327"/>
                    </a:lnTo>
                    <a:lnTo>
                      <a:pt x="522608" y="406893"/>
                    </a:lnTo>
                    <a:cubicBezTo>
                      <a:pt x="549895" y="383227"/>
                      <a:pt x="578614" y="361173"/>
                      <a:pt x="608618" y="340879"/>
                    </a:cubicBezTo>
                    <a:lnTo>
                      <a:pt x="653742" y="313432"/>
                    </a:lnTo>
                    <a:lnTo>
                      <a:pt x="630145" y="91744"/>
                    </a:lnTo>
                    <a:lnTo>
                      <a:pt x="905031" y="2981"/>
                    </a:lnTo>
                    <a:lnTo>
                      <a:pt x="1013916" y="192311"/>
                    </a:lnTo>
                    <a:lnTo>
                      <a:pt x="1020883" y="191247"/>
                    </a:lnTo>
                    <a:cubicBezTo>
                      <a:pt x="1051218" y="188163"/>
                      <a:pt x="1081997" y="186583"/>
                      <a:pt x="1113145" y="186583"/>
                    </a:cubicBezTo>
                    <a:lnTo>
                      <a:pt x="1201040" y="19102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任意多边形 15"/>
              <p:cNvSpPr/>
              <p:nvPr/>
            </p:nvSpPr>
            <p:spPr>
              <a:xfrm>
                <a:off x="2061429" y="667055"/>
                <a:ext cx="5507771" cy="5438186"/>
              </a:xfrm>
              <a:custGeom>
                <a:avLst/>
                <a:gdLst>
                  <a:gd name="connsiteX0" fmla="*/ 2804106 w 5630798"/>
                  <a:gd name="connsiteY0" fmla="*/ 881607 h 5559658"/>
                  <a:gd name="connsiteX1" fmla="*/ 897582 w 5630798"/>
                  <a:gd name="connsiteY1" fmla="*/ 2788130 h 5559658"/>
                  <a:gd name="connsiteX2" fmla="*/ 2804106 w 5630798"/>
                  <a:gd name="connsiteY2" fmla="*/ 4694654 h 5559658"/>
                  <a:gd name="connsiteX3" fmla="*/ 4710630 w 5630798"/>
                  <a:gd name="connsiteY3" fmla="*/ 2788130 h 5559658"/>
                  <a:gd name="connsiteX4" fmla="*/ 2804106 w 5630798"/>
                  <a:gd name="connsiteY4" fmla="*/ 881607 h 5559658"/>
                  <a:gd name="connsiteX5" fmla="*/ 3331066 w 5630798"/>
                  <a:gd name="connsiteY5" fmla="*/ 0 h 5559658"/>
                  <a:gd name="connsiteX6" fmla="*/ 4029566 w 5630798"/>
                  <a:gd name="connsiteY6" fmla="*/ 225552 h 5559658"/>
                  <a:gd name="connsiteX7" fmla="*/ 3970450 w 5630798"/>
                  <a:gd name="connsiteY7" fmla="*/ 780951 h 5559658"/>
                  <a:gd name="connsiteX8" fmla="*/ 4110589 w 5630798"/>
                  <a:gd name="connsiteY8" fmla="*/ 866190 h 5559658"/>
                  <a:gd name="connsiteX9" fmla="*/ 4329148 w 5630798"/>
                  <a:gd name="connsiteY9" fmla="*/ 1033935 h 5559658"/>
                  <a:gd name="connsiteX10" fmla="*/ 4360639 w 5630798"/>
                  <a:gd name="connsiteY10" fmla="*/ 1064721 h 5559658"/>
                  <a:gd name="connsiteX11" fmla="*/ 4862410 w 5630798"/>
                  <a:gd name="connsiteY11" fmla="*/ 826072 h 5559658"/>
                  <a:gd name="connsiteX12" fmla="*/ 5292682 w 5630798"/>
                  <a:gd name="connsiteY12" fmla="*/ 1424444 h 5559658"/>
                  <a:gd name="connsiteX13" fmla="*/ 4924748 w 5630798"/>
                  <a:gd name="connsiteY13" fmla="*/ 1840199 h 5559658"/>
                  <a:gd name="connsiteX14" fmla="*/ 4962495 w 5630798"/>
                  <a:gd name="connsiteY14" fmla="*/ 1928058 h 5559658"/>
                  <a:gd name="connsiteX15" fmla="*/ 5030655 w 5630798"/>
                  <a:gd name="connsiteY15" fmla="*/ 2127759 h 5559658"/>
                  <a:gd name="connsiteX16" fmla="*/ 5070886 w 5630798"/>
                  <a:gd name="connsiteY16" fmla="*/ 2295182 h 5559658"/>
                  <a:gd name="connsiteX17" fmla="*/ 5621279 w 5630798"/>
                  <a:gd name="connsiteY17" fmla="*/ 2387705 h 5559658"/>
                  <a:gd name="connsiteX18" fmla="*/ 5630798 w 5630798"/>
                  <a:gd name="connsiteY18" fmla="*/ 3124653 h 5559658"/>
                  <a:gd name="connsiteX19" fmla="*/ 5067919 w 5630798"/>
                  <a:gd name="connsiteY19" fmla="*/ 3259924 h 5559658"/>
                  <a:gd name="connsiteX20" fmla="*/ 5018456 w 5630798"/>
                  <a:gd name="connsiteY20" fmla="*/ 3452523 h 5559658"/>
                  <a:gd name="connsiteX21" fmla="*/ 4957324 w 5630798"/>
                  <a:gd name="connsiteY21" fmla="*/ 3624642 h 5559658"/>
                  <a:gd name="connsiteX22" fmla="*/ 4915906 w 5630798"/>
                  <a:gd name="connsiteY22" fmla="*/ 3717129 h 5559658"/>
                  <a:gd name="connsiteX23" fmla="*/ 5302993 w 5630798"/>
                  <a:gd name="connsiteY23" fmla="*/ 4131173 h 5559658"/>
                  <a:gd name="connsiteX24" fmla="*/ 4863108 w 5630798"/>
                  <a:gd name="connsiteY24" fmla="*/ 4722514 h 5559658"/>
                  <a:gd name="connsiteX25" fmla="*/ 4343761 w 5630798"/>
                  <a:gd name="connsiteY25" fmla="*/ 4492678 h 5559658"/>
                  <a:gd name="connsiteX26" fmla="*/ 4339521 w 5630798"/>
                  <a:gd name="connsiteY26" fmla="*/ 4496701 h 5559658"/>
                  <a:gd name="connsiteX27" fmla="*/ 4014600 w 5630798"/>
                  <a:gd name="connsiteY27" fmla="*/ 4735006 h 5559658"/>
                  <a:gd name="connsiteX28" fmla="*/ 3957763 w 5630798"/>
                  <a:gd name="connsiteY28" fmla="*/ 4766109 h 5559658"/>
                  <a:gd name="connsiteX29" fmla="*/ 4034516 w 5630798"/>
                  <a:gd name="connsiteY29" fmla="*/ 5322696 h 5559658"/>
                  <a:gd name="connsiteX30" fmla="*/ 3334114 w 5630798"/>
                  <a:gd name="connsiteY30" fmla="*/ 5552084 h 5559658"/>
                  <a:gd name="connsiteX31" fmla="*/ 3037089 w 5630798"/>
                  <a:gd name="connsiteY31" fmla="*/ 5055933 h 5559658"/>
                  <a:gd name="connsiteX32" fmla="*/ 2828560 w 5630798"/>
                  <a:gd name="connsiteY32" fmla="*/ 5065571 h 5559658"/>
                  <a:gd name="connsiteX33" fmla="*/ 2623075 w 5630798"/>
                  <a:gd name="connsiteY33" fmla="*/ 5056478 h 5559658"/>
                  <a:gd name="connsiteX34" fmla="*/ 2599779 w 5630798"/>
                  <a:gd name="connsiteY34" fmla="*/ 5053367 h 5559658"/>
                  <a:gd name="connsiteX35" fmla="*/ 2296684 w 5630798"/>
                  <a:gd name="connsiteY35" fmla="*/ 5559658 h 5559658"/>
                  <a:gd name="connsiteX36" fmla="*/ 1596282 w 5630798"/>
                  <a:gd name="connsiteY36" fmla="*/ 5330270 h 5559658"/>
                  <a:gd name="connsiteX37" fmla="*/ 1675730 w 5630798"/>
                  <a:gd name="connsiteY37" fmla="*/ 4754142 h 5559658"/>
                  <a:gd name="connsiteX38" fmla="*/ 1523757 w 5630798"/>
                  <a:gd name="connsiteY38" fmla="*/ 4657892 h 5559658"/>
                  <a:gd name="connsiteX39" fmla="*/ 1370010 w 5630798"/>
                  <a:gd name="connsiteY39" fmla="*/ 4541339 h 5559658"/>
                  <a:gd name="connsiteX40" fmla="*/ 1311494 w 5630798"/>
                  <a:gd name="connsiteY40" fmla="*/ 4488727 h 5559658"/>
                  <a:gd name="connsiteX41" fmla="*/ 1311888 w 5630798"/>
                  <a:gd name="connsiteY41" fmla="*/ 4489254 h 5559658"/>
                  <a:gd name="connsiteX42" fmla="*/ 767690 w 5630798"/>
                  <a:gd name="connsiteY42" fmla="*/ 4730088 h 5559658"/>
                  <a:gd name="connsiteX43" fmla="*/ 327805 w 5630798"/>
                  <a:gd name="connsiteY43" fmla="*/ 4138747 h 5559658"/>
                  <a:gd name="connsiteX44" fmla="*/ 729266 w 5630798"/>
                  <a:gd name="connsiteY44" fmla="*/ 3709328 h 5559658"/>
                  <a:gd name="connsiteX45" fmla="*/ 750853 w 5630798"/>
                  <a:gd name="connsiteY45" fmla="*/ 3738225 h 5559658"/>
                  <a:gd name="connsiteX46" fmla="*/ 694625 w 5630798"/>
                  <a:gd name="connsiteY46" fmla="*/ 3611629 h 5559658"/>
                  <a:gd name="connsiteX47" fmla="*/ 582161 w 5630798"/>
                  <a:gd name="connsiteY47" fmla="*/ 3232513 h 5559658"/>
                  <a:gd name="connsiteX48" fmla="*/ 579262 w 5630798"/>
                  <a:gd name="connsiteY48" fmla="*/ 3213494 h 5559658"/>
                  <a:gd name="connsiteX49" fmla="*/ 578633 w 5630798"/>
                  <a:gd name="connsiteY49" fmla="*/ 3271284 h 5559658"/>
                  <a:gd name="connsiteX50" fmla="*/ 0 w 5630798"/>
                  <a:gd name="connsiteY50" fmla="*/ 3132227 h 5559658"/>
                  <a:gd name="connsiteX51" fmla="*/ 9519 w 5630798"/>
                  <a:gd name="connsiteY51" fmla="*/ 2395279 h 5559658"/>
                  <a:gd name="connsiteX52" fmla="*/ 585446 w 5630798"/>
                  <a:gd name="connsiteY52" fmla="*/ 2298464 h 5559658"/>
                  <a:gd name="connsiteX53" fmla="*/ 626466 w 5630798"/>
                  <a:gd name="connsiteY53" fmla="*/ 2127758 h 5559658"/>
                  <a:gd name="connsiteX54" fmla="*/ 694625 w 5630798"/>
                  <a:gd name="connsiteY54" fmla="*/ 1928057 h 5559658"/>
                  <a:gd name="connsiteX55" fmla="*/ 721579 w 5630798"/>
                  <a:gd name="connsiteY55" fmla="*/ 1865320 h 5559658"/>
                  <a:gd name="connsiteX56" fmla="*/ 338116 w 5630798"/>
                  <a:gd name="connsiteY56" fmla="*/ 1432018 h 5559658"/>
                  <a:gd name="connsiteX57" fmla="*/ 768388 w 5630798"/>
                  <a:gd name="connsiteY57" fmla="*/ 833647 h 5559658"/>
                  <a:gd name="connsiteX58" fmla="*/ 1282654 w 5630798"/>
                  <a:gd name="connsiteY58" fmla="*/ 1078238 h 5559658"/>
                  <a:gd name="connsiteX59" fmla="*/ 1327973 w 5630798"/>
                  <a:gd name="connsiteY59" fmla="*/ 1033935 h 5559658"/>
                  <a:gd name="connsiteX60" fmla="*/ 1546531 w 5630798"/>
                  <a:gd name="connsiteY60" fmla="*/ 866190 h 5559658"/>
                  <a:gd name="connsiteX61" fmla="*/ 1661192 w 5630798"/>
                  <a:gd name="connsiteY61" fmla="*/ 796448 h 5559658"/>
                  <a:gd name="connsiteX62" fmla="*/ 1601232 w 5630798"/>
                  <a:gd name="connsiteY62" fmla="*/ 233127 h 5559658"/>
                  <a:gd name="connsiteX63" fmla="*/ 2299732 w 5630798"/>
                  <a:gd name="connsiteY63" fmla="*/ 7575 h 5559658"/>
                  <a:gd name="connsiteX64" fmla="*/ 2576413 w 5630798"/>
                  <a:gd name="connsiteY64" fmla="*/ 488673 h 5559658"/>
                  <a:gd name="connsiteX65" fmla="*/ 2594116 w 5630798"/>
                  <a:gd name="connsiteY65" fmla="*/ 485968 h 5559658"/>
                  <a:gd name="connsiteX66" fmla="*/ 2828560 w 5630798"/>
                  <a:gd name="connsiteY66" fmla="*/ 474116 h 5559658"/>
                  <a:gd name="connsiteX67" fmla="*/ 3051907 w 5630798"/>
                  <a:gd name="connsiteY67" fmla="*/ 485407 h 5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30798" h="5559658">
                    <a:moveTo>
                      <a:pt x="2804106" y="881607"/>
                    </a:moveTo>
                    <a:cubicBezTo>
                      <a:pt x="1751162" y="881607"/>
                      <a:pt x="897582" y="1735186"/>
                      <a:pt x="897582" y="2788130"/>
                    </a:cubicBezTo>
                    <a:cubicBezTo>
                      <a:pt x="897582" y="3841074"/>
                      <a:pt x="1751162" y="4694654"/>
                      <a:pt x="2804106" y="4694654"/>
                    </a:cubicBezTo>
                    <a:cubicBezTo>
                      <a:pt x="3857050" y="4694654"/>
                      <a:pt x="4710630" y="3841074"/>
                      <a:pt x="4710630" y="2788130"/>
                    </a:cubicBezTo>
                    <a:cubicBezTo>
                      <a:pt x="4710630" y="1735186"/>
                      <a:pt x="3857050" y="881607"/>
                      <a:pt x="2804106" y="881607"/>
                    </a:cubicBezTo>
                    <a:close/>
                    <a:moveTo>
                      <a:pt x="3331066" y="0"/>
                    </a:moveTo>
                    <a:lnTo>
                      <a:pt x="4029566" y="225552"/>
                    </a:lnTo>
                    <a:lnTo>
                      <a:pt x="3970450" y="780951"/>
                    </a:lnTo>
                    <a:lnTo>
                      <a:pt x="4110589" y="866190"/>
                    </a:lnTo>
                    <a:cubicBezTo>
                      <a:pt x="4186831" y="917760"/>
                      <a:pt x="4259809" y="973800"/>
                      <a:pt x="4329148" y="1033935"/>
                    </a:cubicBezTo>
                    <a:lnTo>
                      <a:pt x="4360639" y="1064721"/>
                    </a:lnTo>
                    <a:lnTo>
                      <a:pt x="4862410" y="826072"/>
                    </a:lnTo>
                    <a:lnTo>
                      <a:pt x="5292682" y="1424444"/>
                    </a:lnTo>
                    <a:lnTo>
                      <a:pt x="4924748" y="1840199"/>
                    </a:lnTo>
                    <a:lnTo>
                      <a:pt x="4962495" y="1928058"/>
                    </a:lnTo>
                    <a:cubicBezTo>
                      <a:pt x="4988159" y="1993220"/>
                      <a:pt x="5010932" y="2059839"/>
                      <a:pt x="5030655" y="2127759"/>
                    </a:cubicBezTo>
                    <a:lnTo>
                      <a:pt x="5070886" y="2295182"/>
                    </a:lnTo>
                    <a:lnTo>
                      <a:pt x="5621279" y="2387705"/>
                    </a:lnTo>
                    <a:lnTo>
                      <a:pt x="5630798" y="3124653"/>
                    </a:lnTo>
                    <a:lnTo>
                      <a:pt x="5067919" y="3259924"/>
                    </a:lnTo>
                    <a:lnTo>
                      <a:pt x="5018456" y="3452523"/>
                    </a:lnTo>
                    <a:cubicBezTo>
                      <a:pt x="5000311" y="3510930"/>
                      <a:pt x="4979900" y="3568338"/>
                      <a:pt x="4957324" y="3624642"/>
                    </a:cubicBezTo>
                    <a:lnTo>
                      <a:pt x="4915906" y="3717129"/>
                    </a:lnTo>
                    <a:lnTo>
                      <a:pt x="5302993" y="4131173"/>
                    </a:lnTo>
                    <a:lnTo>
                      <a:pt x="4863108" y="4722514"/>
                    </a:lnTo>
                    <a:lnTo>
                      <a:pt x="4343761" y="4492678"/>
                    </a:lnTo>
                    <a:lnTo>
                      <a:pt x="4339521" y="4496701"/>
                    </a:lnTo>
                    <a:cubicBezTo>
                      <a:pt x="4238648" y="4585246"/>
                      <a:pt x="4129949" y="4665073"/>
                      <a:pt x="4014600" y="4735006"/>
                    </a:cubicBezTo>
                    <a:lnTo>
                      <a:pt x="3957763" y="4766109"/>
                    </a:lnTo>
                    <a:lnTo>
                      <a:pt x="4034516" y="5322696"/>
                    </a:lnTo>
                    <a:lnTo>
                      <a:pt x="3334114" y="5552084"/>
                    </a:lnTo>
                    <a:lnTo>
                      <a:pt x="3037089" y="5055933"/>
                    </a:lnTo>
                    <a:lnTo>
                      <a:pt x="2828560" y="5065571"/>
                    </a:lnTo>
                    <a:cubicBezTo>
                      <a:pt x="2759305" y="5065571"/>
                      <a:pt x="2690767" y="5062497"/>
                      <a:pt x="2623075" y="5056478"/>
                    </a:cubicBezTo>
                    <a:lnTo>
                      <a:pt x="2599779" y="5053367"/>
                    </a:lnTo>
                    <a:lnTo>
                      <a:pt x="2296684" y="5559658"/>
                    </a:lnTo>
                    <a:lnTo>
                      <a:pt x="1596282" y="5330270"/>
                    </a:lnTo>
                    <a:lnTo>
                      <a:pt x="1675730" y="4754142"/>
                    </a:lnTo>
                    <a:lnTo>
                      <a:pt x="1523757" y="4657892"/>
                    </a:lnTo>
                    <a:cubicBezTo>
                      <a:pt x="1470847" y="4621170"/>
                      <a:pt x="1419555" y="4582276"/>
                      <a:pt x="1370010" y="4541339"/>
                    </a:cubicBezTo>
                    <a:lnTo>
                      <a:pt x="1311494" y="4488727"/>
                    </a:lnTo>
                    <a:lnTo>
                      <a:pt x="1311888" y="4489254"/>
                    </a:lnTo>
                    <a:lnTo>
                      <a:pt x="767690" y="4730088"/>
                    </a:lnTo>
                    <a:lnTo>
                      <a:pt x="327805" y="4138747"/>
                    </a:lnTo>
                    <a:lnTo>
                      <a:pt x="729266" y="3709328"/>
                    </a:lnTo>
                    <a:lnTo>
                      <a:pt x="750853" y="3738225"/>
                    </a:lnTo>
                    <a:lnTo>
                      <a:pt x="694625" y="3611629"/>
                    </a:lnTo>
                    <a:cubicBezTo>
                      <a:pt x="646719" y="3489994"/>
                      <a:pt x="608888" y="3363278"/>
                      <a:pt x="582161" y="3232513"/>
                    </a:cubicBezTo>
                    <a:lnTo>
                      <a:pt x="579262" y="3213494"/>
                    </a:lnTo>
                    <a:lnTo>
                      <a:pt x="578633" y="3271284"/>
                    </a:lnTo>
                    <a:lnTo>
                      <a:pt x="0" y="3132227"/>
                    </a:lnTo>
                    <a:lnTo>
                      <a:pt x="9519" y="2395279"/>
                    </a:lnTo>
                    <a:lnTo>
                      <a:pt x="585446" y="2298464"/>
                    </a:lnTo>
                    <a:lnTo>
                      <a:pt x="626466" y="2127758"/>
                    </a:lnTo>
                    <a:cubicBezTo>
                      <a:pt x="646189" y="2059839"/>
                      <a:pt x="668961" y="1993219"/>
                      <a:pt x="694625" y="1928057"/>
                    </a:cubicBezTo>
                    <a:lnTo>
                      <a:pt x="721579" y="1865320"/>
                    </a:lnTo>
                    <a:lnTo>
                      <a:pt x="338116" y="1432018"/>
                    </a:lnTo>
                    <a:lnTo>
                      <a:pt x="768388" y="833647"/>
                    </a:lnTo>
                    <a:lnTo>
                      <a:pt x="1282654" y="1078238"/>
                    </a:lnTo>
                    <a:lnTo>
                      <a:pt x="1327973" y="1033935"/>
                    </a:lnTo>
                    <a:cubicBezTo>
                      <a:pt x="1397311" y="973800"/>
                      <a:pt x="1470289" y="917760"/>
                      <a:pt x="1546531" y="866190"/>
                    </a:cubicBezTo>
                    <a:lnTo>
                      <a:pt x="1661192" y="796448"/>
                    </a:lnTo>
                    <a:lnTo>
                      <a:pt x="1601232" y="233127"/>
                    </a:lnTo>
                    <a:lnTo>
                      <a:pt x="2299732" y="7575"/>
                    </a:lnTo>
                    <a:lnTo>
                      <a:pt x="2576413" y="488673"/>
                    </a:lnTo>
                    <a:lnTo>
                      <a:pt x="2594116" y="485968"/>
                    </a:lnTo>
                    <a:cubicBezTo>
                      <a:pt x="2671199" y="478131"/>
                      <a:pt x="2749412" y="474116"/>
                      <a:pt x="2828560" y="474116"/>
                    </a:cubicBezTo>
                    <a:lnTo>
                      <a:pt x="3051907" y="485407"/>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9734" name="文本框 13"/>
            <p:cNvSpPr txBox="1"/>
            <p:nvPr/>
          </p:nvSpPr>
          <p:spPr>
            <a:xfrm>
              <a:off x="820421" y="2321646"/>
              <a:ext cx="421538" cy="461665"/>
            </a:xfrm>
            <a:prstGeom prst="rect">
              <a:avLst/>
            </a:prstGeom>
            <a:noFill/>
            <a:ln w="9525">
              <a:noFill/>
            </a:ln>
          </p:spPr>
          <p:txBody>
            <a:bodyPr>
              <a:spAutoFit/>
            </a:bodyPr>
            <a:lstStyle/>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A</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29703" name="组合 16"/>
          <p:cNvGrpSpPr/>
          <p:nvPr/>
        </p:nvGrpSpPr>
        <p:grpSpPr>
          <a:xfrm>
            <a:off x="6813550" y="1170305"/>
            <a:ext cx="3985895" cy="1366266"/>
            <a:chOff x="1917390" y="2820847"/>
            <a:chExt cx="3984918" cy="1135128"/>
          </a:xfrm>
        </p:grpSpPr>
        <p:sp>
          <p:nvSpPr>
            <p:cNvPr id="29731" name="文本框 17"/>
            <p:cNvSpPr txBox="1"/>
            <p:nvPr/>
          </p:nvSpPr>
          <p:spPr>
            <a:xfrm>
              <a:off x="1917390" y="2820847"/>
              <a:ext cx="3447205" cy="331316"/>
            </a:xfrm>
            <a:prstGeom prst="rect">
              <a:avLst/>
            </a:prstGeom>
            <a:noFill/>
            <a:ln w="9525">
              <a:noFill/>
            </a:ln>
          </p:spPr>
          <p:txBody>
            <a:bodyPr wrap="square">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Customer Lifetime Value</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sp>
          <p:nvSpPr>
            <p:cNvPr id="29732" name="TextBox 35"/>
            <p:cNvSpPr txBox="1"/>
            <p:nvPr/>
          </p:nvSpPr>
          <p:spPr>
            <a:xfrm>
              <a:off x="1931991" y="3189938"/>
              <a:ext cx="3970317" cy="766037"/>
            </a:xfrm>
            <a:prstGeom prst="rect">
              <a:avLst/>
            </a:prstGeom>
            <a:noFill/>
            <a:ln w="9525">
              <a:noFill/>
            </a:ln>
          </p:spPr>
          <p:txBody>
            <a:bodyPr wrap="square">
              <a:spAutoFit/>
            </a:bodyPr>
            <a:lstStyle/>
            <a:p>
              <a:pPr algn="just" eaLnBrk="1" hangingPunct="1"/>
              <a:r>
                <a:rPr lang="en-US" altLang="zh-CN" sz="1800" dirty="0">
                  <a:solidFill>
                    <a:schemeClr val="bg1"/>
                  </a:solidFill>
                  <a:latin typeface="Microsoft YaHei" panose="020B0503020204020204" pitchFamily="34" charset="-122"/>
                  <a:ea typeface="Microsoft YaHei" panose="020B0503020204020204" pitchFamily="34" charset="-122"/>
                </a:rPr>
                <a:t>Invest in client retention</a:t>
              </a:r>
              <a:endParaRPr lang="en-US" altLang="zh-CN" sz="18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1800" dirty="0">
                  <a:solidFill>
                    <a:schemeClr val="bg1"/>
                  </a:solidFill>
                  <a:latin typeface="Microsoft YaHei" panose="020B0503020204020204" pitchFamily="34" charset="-122"/>
                  <a:ea typeface="Microsoft YaHei" panose="020B0503020204020204" pitchFamily="34" charset="-122"/>
                </a:rPr>
                <a:t>Offer client loyalty programs</a:t>
              </a:r>
              <a:endParaRPr lang="en-US" altLang="zh-CN" sz="18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1800" dirty="0">
                  <a:solidFill>
                    <a:schemeClr val="bg1"/>
                  </a:solidFill>
                  <a:latin typeface="Microsoft YaHei" panose="020B0503020204020204" pitchFamily="34" charset="-122"/>
                  <a:ea typeface="Microsoft YaHei" panose="020B0503020204020204" pitchFamily="34" charset="-122"/>
                </a:rPr>
                <a:t>Use social media marketing</a:t>
              </a:r>
              <a:endParaRPr lang="en-US" altLang="zh-CN" sz="1800" dirty="0">
                <a:solidFill>
                  <a:schemeClr val="bg1"/>
                </a:solidFill>
                <a:latin typeface="Microsoft YaHei" panose="020B0503020204020204" pitchFamily="34" charset="-122"/>
                <a:ea typeface="Microsoft YaHei" panose="020B0503020204020204" pitchFamily="34" charset="-122"/>
              </a:endParaRPr>
            </a:p>
          </p:txBody>
        </p:sp>
      </p:grpSp>
      <p:cxnSp>
        <p:nvCxnSpPr>
          <p:cNvPr id="20" name="直接连接符 19"/>
          <p:cNvCxnSpPr/>
          <p:nvPr/>
        </p:nvCxnSpPr>
        <p:spPr>
          <a:xfrm>
            <a:off x="5900738" y="2614613"/>
            <a:ext cx="533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705" name="组合 20"/>
          <p:cNvGrpSpPr/>
          <p:nvPr/>
        </p:nvGrpSpPr>
        <p:grpSpPr>
          <a:xfrm>
            <a:off x="6813550" y="2881630"/>
            <a:ext cx="4294505" cy="1351916"/>
            <a:chOff x="1917390" y="2820847"/>
            <a:chExt cx="4293453" cy="1160889"/>
          </a:xfrm>
        </p:grpSpPr>
        <p:sp>
          <p:nvSpPr>
            <p:cNvPr id="29729" name="文本框 21"/>
            <p:cNvSpPr txBox="1"/>
            <p:nvPr/>
          </p:nvSpPr>
          <p:spPr>
            <a:xfrm>
              <a:off x="1917390" y="2820847"/>
              <a:ext cx="4111253" cy="342432"/>
            </a:xfrm>
            <a:prstGeom prst="rect">
              <a:avLst/>
            </a:prstGeom>
            <a:noFill/>
            <a:ln w="9525">
              <a:noFill/>
            </a:ln>
          </p:spPr>
          <p:txBody>
            <a:bodyPr wrap="square">
              <a:spAutoFit/>
            </a:bodyPr>
            <a:lstStyle/>
            <a:p>
              <a:pPr eaLnBrk="1" hangingPunct="1"/>
              <a:r>
                <a:rPr lang="zh-CN" altLang="en-US" sz="2000" b="1" dirty="0">
                  <a:solidFill>
                    <a:schemeClr val="bg1"/>
                  </a:solidFill>
                  <a:latin typeface="Microsoft YaHei" panose="020B0503020204020204" pitchFamily="34" charset="-122"/>
                  <a:ea typeface="Microsoft YaHei" panose="020B0503020204020204" pitchFamily="34" charset="-122"/>
                </a:rPr>
                <a:t>Customer Acquisition Cost</a:t>
              </a:r>
              <a:endParaRPr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29730" name="TextBox 35"/>
            <p:cNvSpPr txBox="1"/>
            <p:nvPr/>
          </p:nvSpPr>
          <p:spPr>
            <a:xfrm>
              <a:off x="1931991" y="3189998"/>
              <a:ext cx="4278852" cy="791738"/>
            </a:xfrm>
            <a:prstGeom prst="rect">
              <a:avLst/>
            </a:prstGeom>
            <a:noFill/>
            <a:ln w="9525">
              <a:noFill/>
            </a:ln>
          </p:spPr>
          <p:txBody>
            <a:bodyPr wrap="square">
              <a:spAutoFit/>
            </a:bodyPr>
            <a:lstStyle/>
            <a:p>
              <a:pPr algn="just" eaLnBrk="1" hangingPunct="1"/>
              <a:r>
                <a:rPr lang="zh-CN" altLang="en-US" sz="1800" dirty="0">
                  <a:solidFill>
                    <a:schemeClr val="bg1"/>
                  </a:solidFill>
                  <a:latin typeface="Microsoft YaHei" panose="020B0503020204020204" pitchFamily="34" charset="-122"/>
                  <a:ea typeface="Microsoft YaHei" panose="020B0503020204020204" pitchFamily="34" charset="-122"/>
                </a:rPr>
                <a:t>Prioritize a particular segment.</a:t>
              </a:r>
              <a:endParaRPr lang="zh-CN" altLang="en-US" sz="18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1800" dirty="0">
                  <a:solidFill>
                    <a:schemeClr val="bg1"/>
                  </a:solidFill>
                  <a:latin typeface="Microsoft YaHei" panose="020B0503020204020204" pitchFamily="34" charset="-122"/>
                  <a:ea typeface="Microsoft YaHei" panose="020B0503020204020204" pitchFamily="34" charset="-122"/>
                </a:rPr>
                <a:t>Retarget your users.</a:t>
              </a:r>
              <a:endParaRPr lang="en-US" altLang="zh-CN" sz="1800" dirty="0">
                <a:solidFill>
                  <a:schemeClr val="bg1"/>
                </a:solidFill>
                <a:latin typeface="Microsoft YaHei" panose="020B0503020204020204" pitchFamily="34" charset="-122"/>
                <a:ea typeface="Microsoft YaHei" panose="020B0503020204020204" pitchFamily="34" charset="-122"/>
              </a:endParaRPr>
            </a:p>
            <a:p>
              <a:pPr algn="just" eaLnBrk="1" hangingPunct="1"/>
              <a:r>
                <a:rPr lang="en-US" altLang="zh-CN" sz="1800" dirty="0">
                  <a:solidFill>
                    <a:schemeClr val="bg1"/>
                  </a:solidFill>
                  <a:latin typeface="Microsoft YaHei" panose="020B0503020204020204" pitchFamily="34" charset="-122"/>
                  <a:ea typeface="Microsoft YaHei" panose="020B0503020204020204" pitchFamily="34" charset="-122"/>
                </a:rPr>
                <a:t>Automate marketing effort.</a:t>
              </a:r>
              <a:endParaRPr lang="en-US" altLang="zh-CN" sz="1800" dirty="0">
                <a:solidFill>
                  <a:schemeClr val="bg1"/>
                </a:solidFill>
                <a:latin typeface="Microsoft YaHei" panose="020B0503020204020204" pitchFamily="34" charset="-122"/>
                <a:ea typeface="Microsoft YaHei" panose="020B0503020204020204" pitchFamily="34" charset="-122"/>
              </a:endParaRPr>
            </a:p>
          </p:txBody>
        </p:sp>
      </p:grpSp>
      <p:cxnSp>
        <p:nvCxnSpPr>
          <p:cNvPr id="24" name="直接连接符 23"/>
          <p:cNvCxnSpPr/>
          <p:nvPr/>
        </p:nvCxnSpPr>
        <p:spPr>
          <a:xfrm>
            <a:off x="5900738" y="4210050"/>
            <a:ext cx="533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727" name="文本框 25"/>
          <p:cNvSpPr txBox="1"/>
          <p:nvPr/>
        </p:nvSpPr>
        <p:spPr>
          <a:xfrm>
            <a:off x="6813550" y="4797425"/>
            <a:ext cx="3308985" cy="368300"/>
          </a:xfrm>
          <a:prstGeom prst="rect">
            <a:avLst/>
          </a:prstGeom>
          <a:noFill/>
          <a:ln w="9525">
            <a:noFill/>
          </a:ln>
        </p:spPr>
        <p:txBody>
          <a:bodyPr wrap="square">
            <a:spAutoFit/>
          </a:bodyPr>
          <a:lstStyle/>
          <a:p>
            <a:pPr eaLnBrk="1" hangingPunct="1"/>
            <a:r>
              <a:rPr lang="zh-CN" altLang="en-US" b="1" dirty="0">
                <a:solidFill>
                  <a:schemeClr val="bg1"/>
                </a:solidFill>
                <a:latin typeface="Microsoft YaHei" panose="020B0503020204020204" pitchFamily="34" charset="-122"/>
                <a:ea typeface="Microsoft YaHei" panose="020B0503020204020204" pitchFamily="34" charset="-122"/>
              </a:rPr>
              <a:t>Client Reviews</a:t>
            </a:r>
            <a:endParaRPr lang="zh-CN" altLang="en-US" b="1" dirty="0">
              <a:solidFill>
                <a:schemeClr val="bg1"/>
              </a:solidFill>
              <a:latin typeface="Microsoft YaHei" panose="020B0503020204020204" pitchFamily="34" charset="-122"/>
              <a:ea typeface="Microsoft YaHei" panose="020B0503020204020204" pitchFamily="34" charset="-122"/>
            </a:endParaRPr>
          </a:p>
        </p:txBody>
      </p:sp>
      <p:cxnSp>
        <p:nvCxnSpPr>
          <p:cNvPr id="28" name="直接连接符 27"/>
          <p:cNvCxnSpPr/>
          <p:nvPr/>
        </p:nvCxnSpPr>
        <p:spPr>
          <a:xfrm>
            <a:off x="5900738" y="5978525"/>
            <a:ext cx="533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709" name="组合 28"/>
          <p:cNvGrpSpPr/>
          <p:nvPr/>
        </p:nvGrpSpPr>
        <p:grpSpPr>
          <a:xfrm>
            <a:off x="5900738" y="3033713"/>
            <a:ext cx="804862" cy="795337"/>
            <a:chOff x="608499" y="2159784"/>
            <a:chExt cx="804672" cy="794506"/>
          </a:xfrm>
        </p:grpSpPr>
        <p:grpSp>
          <p:nvGrpSpPr>
            <p:cNvPr id="29719" name="组合 29"/>
            <p:cNvGrpSpPr/>
            <p:nvPr/>
          </p:nvGrpSpPr>
          <p:grpSpPr>
            <a:xfrm>
              <a:off x="608499" y="2159784"/>
              <a:ext cx="804672" cy="794506"/>
              <a:chOff x="2061429" y="667055"/>
              <a:chExt cx="5507771" cy="5438186"/>
            </a:xfrm>
          </p:grpSpPr>
          <p:sp>
            <p:nvSpPr>
              <p:cNvPr id="32" name="任意多边形 31"/>
              <p:cNvSpPr/>
              <p:nvPr/>
            </p:nvSpPr>
            <p:spPr>
              <a:xfrm>
                <a:off x="2061429" y="667055"/>
                <a:ext cx="5177043" cy="3776171"/>
              </a:xfrm>
              <a:custGeom>
                <a:avLst/>
                <a:gdLst>
                  <a:gd name="connsiteX0" fmla="*/ 712080 w 2082870"/>
                  <a:gd name="connsiteY0" fmla="*/ 459857 h 1519260"/>
                  <a:gd name="connsiteX1" fmla="*/ 684028 w 2082870"/>
                  <a:gd name="connsiteY1" fmla="*/ 475083 h 1519260"/>
                  <a:gd name="connsiteX2" fmla="*/ 368476 w 2082870"/>
                  <a:gd name="connsiteY2" fmla="*/ 946025 h 1519260"/>
                  <a:gd name="connsiteX3" fmla="*/ 364871 w 2082870"/>
                  <a:gd name="connsiteY3" fmla="*/ 981792 h 1519260"/>
                  <a:gd name="connsiteX4" fmla="*/ 402770 w 2082870"/>
                  <a:gd name="connsiteY4" fmla="*/ 855075 h 1519260"/>
                  <a:gd name="connsiteX5" fmla="*/ 590364 w 2082870"/>
                  <a:gd name="connsiteY5" fmla="*/ 565078 h 1519260"/>
                  <a:gd name="connsiteX6" fmla="*/ 1310900 w 2082870"/>
                  <a:gd name="connsiteY6" fmla="*/ 0 h 1519260"/>
                  <a:gd name="connsiteX7" fmla="*/ 1585786 w 2082870"/>
                  <a:gd name="connsiteY7" fmla="*/ 88763 h 1519260"/>
                  <a:gd name="connsiteX8" fmla="*/ 1562522 w 2082870"/>
                  <a:gd name="connsiteY8" fmla="*/ 307334 h 1519260"/>
                  <a:gd name="connsiteX9" fmla="*/ 1617672 w 2082870"/>
                  <a:gd name="connsiteY9" fmla="*/ 340879 h 1519260"/>
                  <a:gd name="connsiteX10" fmla="*/ 1703683 w 2082870"/>
                  <a:gd name="connsiteY10" fmla="*/ 406893 h 1519260"/>
                  <a:gd name="connsiteX11" fmla="*/ 1716076 w 2082870"/>
                  <a:gd name="connsiteY11" fmla="*/ 419008 h 1519260"/>
                  <a:gd name="connsiteX12" fmla="*/ 1913542 w 2082870"/>
                  <a:gd name="connsiteY12" fmla="*/ 325091 h 1519260"/>
                  <a:gd name="connsiteX13" fmla="*/ 2082870 w 2082870"/>
                  <a:gd name="connsiteY13" fmla="*/ 560573 h 1519260"/>
                  <a:gd name="connsiteX14" fmla="*/ 1938074 w 2082870"/>
                  <a:gd name="connsiteY14" fmla="*/ 724188 h 1519260"/>
                  <a:gd name="connsiteX15" fmla="*/ 1952929 w 2082870"/>
                  <a:gd name="connsiteY15" fmla="*/ 758764 h 1519260"/>
                  <a:gd name="connsiteX16" fmla="*/ 1974720 w 2082870"/>
                  <a:gd name="connsiteY16" fmla="*/ 822610 h 1519260"/>
                  <a:gd name="connsiteX17" fmla="*/ 1946991 w 2082870"/>
                  <a:gd name="connsiteY17" fmla="*/ 813427 h 1519260"/>
                  <a:gd name="connsiteX18" fmla="*/ 1718801 w 2082870"/>
                  <a:gd name="connsiteY18" fmla="*/ 870099 h 1519260"/>
                  <a:gd name="connsiteX19" fmla="*/ 463771 w 2082870"/>
                  <a:gd name="connsiteY19" fmla="*/ 1449838 h 1519260"/>
                  <a:gd name="connsiteX20" fmla="*/ 385049 w 2082870"/>
                  <a:gd name="connsiteY20" fmla="*/ 1519260 h 1519260"/>
                  <a:gd name="connsiteX21" fmla="*/ 367981 w 2082870"/>
                  <a:gd name="connsiteY21" fmla="*/ 1468710 h 1519260"/>
                  <a:gd name="connsiteX22" fmla="*/ 333302 w 2082870"/>
                  <a:gd name="connsiteY22" fmla="*/ 1254374 h 1519260"/>
                  <a:gd name="connsiteX23" fmla="*/ 333451 w 2082870"/>
                  <a:gd name="connsiteY23" fmla="*/ 1245456 h 1519260"/>
                  <a:gd name="connsiteX24" fmla="*/ 254202 w 2082870"/>
                  <a:gd name="connsiteY24" fmla="*/ 1341338 h 1519260"/>
                  <a:gd name="connsiteX25" fmla="*/ 251036 w 2082870"/>
                  <a:gd name="connsiteY25" fmla="*/ 1346053 h 1519260"/>
                  <a:gd name="connsiteX26" fmla="*/ 229103 w 2082870"/>
                  <a:gd name="connsiteY26" fmla="*/ 1272116 h 1519260"/>
                  <a:gd name="connsiteX27" fmla="*/ 227962 w 2082870"/>
                  <a:gd name="connsiteY27" fmla="*/ 1264631 h 1519260"/>
                  <a:gd name="connsiteX28" fmla="*/ 227714 w 2082870"/>
                  <a:gd name="connsiteY28" fmla="*/ 1287374 h 1519260"/>
                  <a:gd name="connsiteX29" fmla="*/ 0 w 2082870"/>
                  <a:gd name="connsiteY29" fmla="*/ 1232650 h 1519260"/>
                  <a:gd name="connsiteX30" fmla="*/ 3746 w 2082870"/>
                  <a:gd name="connsiteY30" fmla="*/ 942633 h 1519260"/>
                  <a:gd name="connsiteX31" fmla="*/ 230395 w 2082870"/>
                  <a:gd name="connsiteY31" fmla="*/ 904532 h 1519260"/>
                  <a:gd name="connsiteX32" fmla="*/ 246538 w 2082870"/>
                  <a:gd name="connsiteY32" fmla="*/ 837353 h 1519260"/>
                  <a:gd name="connsiteX33" fmla="*/ 273361 w 2082870"/>
                  <a:gd name="connsiteY33" fmla="*/ 758763 h 1519260"/>
                  <a:gd name="connsiteX34" fmla="*/ 283969 w 2082870"/>
                  <a:gd name="connsiteY34" fmla="*/ 734074 h 1519260"/>
                  <a:gd name="connsiteX35" fmla="*/ 133062 w 2082870"/>
                  <a:gd name="connsiteY35" fmla="*/ 563553 h 1519260"/>
                  <a:gd name="connsiteX36" fmla="*/ 302390 w 2082870"/>
                  <a:gd name="connsiteY36" fmla="*/ 328072 h 1519260"/>
                  <a:gd name="connsiteX37" fmla="*/ 504773 w 2082870"/>
                  <a:gd name="connsiteY37" fmla="*/ 424327 h 1519260"/>
                  <a:gd name="connsiteX38" fmla="*/ 522608 w 2082870"/>
                  <a:gd name="connsiteY38" fmla="*/ 406893 h 1519260"/>
                  <a:gd name="connsiteX39" fmla="*/ 608618 w 2082870"/>
                  <a:gd name="connsiteY39" fmla="*/ 340879 h 1519260"/>
                  <a:gd name="connsiteX40" fmla="*/ 653742 w 2082870"/>
                  <a:gd name="connsiteY40" fmla="*/ 313432 h 1519260"/>
                  <a:gd name="connsiteX41" fmla="*/ 630145 w 2082870"/>
                  <a:gd name="connsiteY41" fmla="*/ 91744 h 1519260"/>
                  <a:gd name="connsiteX42" fmla="*/ 905031 w 2082870"/>
                  <a:gd name="connsiteY42" fmla="*/ 2981 h 1519260"/>
                  <a:gd name="connsiteX43" fmla="*/ 1013916 w 2082870"/>
                  <a:gd name="connsiteY43" fmla="*/ 192311 h 1519260"/>
                  <a:gd name="connsiteX44" fmla="*/ 1020883 w 2082870"/>
                  <a:gd name="connsiteY44" fmla="*/ 191247 h 1519260"/>
                  <a:gd name="connsiteX45" fmla="*/ 1113145 w 2082870"/>
                  <a:gd name="connsiteY45" fmla="*/ 186583 h 1519260"/>
                  <a:gd name="connsiteX46" fmla="*/ 1201040 w 2082870"/>
                  <a:gd name="connsiteY46" fmla="*/ 191026 h 151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82870" h="1519260">
                    <a:moveTo>
                      <a:pt x="712080" y="459857"/>
                    </a:moveTo>
                    <a:lnTo>
                      <a:pt x="684028" y="475083"/>
                    </a:lnTo>
                    <a:cubicBezTo>
                      <a:pt x="524366" y="582949"/>
                      <a:pt x="408454" y="750657"/>
                      <a:pt x="368476" y="946025"/>
                    </a:cubicBezTo>
                    <a:lnTo>
                      <a:pt x="364871" y="981792"/>
                    </a:lnTo>
                    <a:lnTo>
                      <a:pt x="402770" y="855075"/>
                    </a:lnTo>
                    <a:cubicBezTo>
                      <a:pt x="447654" y="744844"/>
                      <a:pt x="511984" y="646900"/>
                      <a:pt x="590364" y="565078"/>
                    </a:cubicBezTo>
                    <a:close/>
                    <a:moveTo>
                      <a:pt x="1310900" y="0"/>
                    </a:moveTo>
                    <a:lnTo>
                      <a:pt x="1585786" y="88763"/>
                    </a:lnTo>
                    <a:lnTo>
                      <a:pt x="1562522" y="307334"/>
                    </a:lnTo>
                    <a:lnTo>
                      <a:pt x="1617672" y="340879"/>
                    </a:lnTo>
                    <a:cubicBezTo>
                      <a:pt x="1647676" y="361173"/>
                      <a:pt x="1676395" y="383227"/>
                      <a:pt x="1703683" y="406893"/>
                    </a:cubicBezTo>
                    <a:lnTo>
                      <a:pt x="1716076" y="419008"/>
                    </a:lnTo>
                    <a:lnTo>
                      <a:pt x="1913542" y="325091"/>
                    </a:lnTo>
                    <a:lnTo>
                      <a:pt x="2082870" y="560573"/>
                    </a:lnTo>
                    <a:lnTo>
                      <a:pt x="1938074" y="724188"/>
                    </a:lnTo>
                    <a:lnTo>
                      <a:pt x="1952929" y="758764"/>
                    </a:lnTo>
                    <a:lnTo>
                      <a:pt x="1974720" y="822610"/>
                    </a:lnTo>
                    <a:lnTo>
                      <a:pt x="1946991" y="813427"/>
                    </a:lnTo>
                    <a:lnTo>
                      <a:pt x="1718801" y="870099"/>
                    </a:lnTo>
                    <a:cubicBezTo>
                      <a:pt x="1208377" y="1007025"/>
                      <a:pt x="797010" y="1182928"/>
                      <a:pt x="463771" y="1449838"/>
                    </a:cubicBezTo>
                    <a:lnTo>
                      <a:pt x="385049" y="1519260"/>
                    </a:lnTo>
                    <a:lnTo>
                      <a:pt x="367981" y="1468710"/>
                    </a:lnTo>
                    <a:cubicBezTo>
                      <a:pt x="348315" y="1399991"/>
                      <a:pt x="336468" y="1328089"/>
                      <a:pt x="333302" y="1254374"/>
                    </a:cubicBezTo>
                    <a:lnTo>
                      <a:pt x="333451" y="1245456"/>
                    </a:lnTo>
                    <a:lnTo>
                      <a:pt x="254202" y="1341338"/>
                    </a:lnTo>
                    <a:lnTo>
                      <a:pt x="251036" y="1346053"/>
                    </a:lnTo>
                    <a:lnTo>
                      <a:pt x="229103" y="1272116"/>
                    </a:lnTo>
                    <a:lnTo>
                      <a:pt x="227962" y="1264631"/>
                    </a:lnTo>
                    <a:lnTo>
                      <a:pt x="227714" y="1287374"/>
                    </a:lnTo>
                    <a:lnTo>
                      <a:pt x="0" y="1232650"/>
                    </a:lnTo>
                    <a:lnTo>
                      <a:pt x="3746" y="942633"/>
                    </a:lnTo>
                    <a:lnTo>
                      <a:pt x="230395" y="904532"/>
                    </a:lnTo>
                    <a:lnTo>
                      <a:pt x="246538" y="837353"/>
                    </a:lnTo>
                    <a:cubicBezTo>
                      <a:pt x="254300" y="810624"/>
                      <a:pt x="263262" y="784407"/>
                      <a:pt x="273361" y="758763"/>
                    </a:cubicBezTo>
                    <a:lnTo>
                      <a:pt x="283969" y="734074"/>
                    </a:lnTo>
                    <a:lnTo>
                      <a:pt x="133062" y="563553"/>
                    </a:lnTo>
                    <a:lnTo>
                      <a:pt x="302390" y="328072"/>
                    </a:lnTo>
                    <a:lnTo>
                      <a:pt x="504773" y="424327"/>
                    </a:lnTo>
                    <a:lnTo>
                      <a:pt x="522608" y="406893"/>
                    </a:lnTo>
                    <a:cubicBezTo>
                      <a:pt x="549895" y="383227"/>
                      <a:pt x="578614" y="361173"/>
                      <a:pt x="608618" y="340879"/>
                    </a:cubicBezTo>
                    <a:lnTo>
                      <a:pt x="653742" y="313432"/>
                    </a:lnTo>
                    <a:lnTo>
                      <a:pt x="630145" y="91744"/>
                    </a:lnTo>
                    <a:lnTo>
                      <a:pt x="905031" y="2981"/>
                    </a:lnTo>
                    <a:lnTo>
                      <a:pt x="1013916" y="192311"/>
                    </a:lnTo>
                    <a:lnTo>
                      <a:pt x="1020883" y="191247"/>
                    </a:lnTo>
                    <a:cubicBezTo>
                      <a:pt x="1051218" y="188163"/>
                      <a:pt x="1081997" y="186583"/>
                      <a:pt x="1113145" y="186583"/>
                    </a:cubicBezTo>
                    <a:lnTo>
                      <a:pt x="1201040" y="19102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任意多边形 32"/>
              <p:cNvSpPr/>
              <p:nvPr/>
            </p:nvSpPr>
            <p:spPr>
              <a:xfrm>
                <a:off x="2061429" y="667055"/>
                <a:ext cx="5507771" cy="5438186"/>
              </a:xfrm>
              <a:custGeom>
                <a:avLst/>
                <a:gdLst>
                  <a:gd name="connsiteX0" fmla="*/ 2804106 w 5630798"/>
                  <a:gd name="connsiteY0" fmla="*/ 881607 h 5559658"/>
                  <a:gd name="connsiteX1" fmla="*/ 897582 w 5630798"/>
                  <a:gd name="connsiteY1" fmla="*/ 2788130 h 5559658"/>
                  <a:gd name="connsiteX2" fmla="*/ 2804106 w 5630798"/>
                  <a:gd name="connsiteY2" fmla="*/ 4694654 h 5559658"/>
                  <a:gd name="connsiteX3" fmla="*/ 4710630 w 5630798"/>
                  <a:gd name="connsiteY3" fmla="*/ 2788130 h 5559658"/>
                  <a:gd name="connsiteX4" fmla="*/ 2804106 w 5630798"/>
                  <a:gd name="connsiteY4" fmla="*/ 881607 h 5559658"/>
                  <a:gd name="connsiteX5" fmla="*/ 3331066 w 5630798"/>
                  <a:gd name="connsiteY5" fmla="*/ 0 h 5559658"/>
                  <a:gd name="connsiteX6" fmla="*/ 4029566 w 5630798"/>
                  <a:gd name="connsiteY6" fmla="*/ 225552 h 5559658"/>
                  <a:gd name="connsiteX7" fmla="*/ 3970450 w 5630798"/>
                  <a:gd name="connsiteY7" fmla="*/ 780951 h 5559658"/>
                  <a:gd name="connsiteX8" fmla="*/ 4110589 w 5630798"/>
                  <a:gd name="connsiteY8" fmla="*/ 866190 h 5559658"/>
                  <a:gd name="connsiteX9" fmla="*/ 4329148 w 5630798"/>
                  <a:gd name="connsiteY9" fmla="*/ 1033935 h 5559658"/>
                  <a:gd name="connsiteX10" fmla="*/ 4360639 w 5630798"/>
                  <a:gd name="connsiteY10" fmla="*/ 1064721 h 5559658"/>
                  <a:gd name="connsiteX11" fmla="*/ 4862410 w 5630798"/>
                  <a:gd name="connsiteY11" fmla="*/ 826072 h 5559658"/>
                  <a:gd name="connsiteX12" fmla="*/ 5292682 w 5630798"/>
                  <a:gd name="connsiteY12" fmla="*/ 1424444 h 5559658"/>
                  <a:gd name="connsiteX13" fmla="*/ 4924748 w 5630798"/>
                  <a:gd name="connsiteY13" fmla="*/ 1840199 h 5559658"/>
                  <a:gd name="connsiteX14" fmla="*/ 4962495 w 5630798"/>
                  <a:gd name="connsiteY14" fmla="*/ 1928058 h 5559658"/>
                  <a:gd name="connsiteX15" fmla="*/ 5030655 w 5630798"/>
                  <a:gd name="connsiteY15" fmla="*/ 2127759 h 5559658"/>
                  <a:gd name="connsiteX16" fmla="*/ 5070886 w 5630798"/>
                  <a:gd name="connsiteY16" fmla="*/ 2295182 h 5559658"/>
                  <a:gd name="connsiteX17" fmla="*/ 5621279 w 5630798"/>
                  <a:gd name="connsiteY17" fmla="*/ 2387705 h 5559658"/>
                  <a:gd name="connsiteX18" fmla="*/ 5630798 w 5630798"/>
                  <a:gd name="connsiteY18" fmla="*/ 3124653 h 5559658"/>
                  <a:gd name="connsiteX19" fmla="*/ 5067919 w 5630798"/>
                  <a:gd name="connsiteY19" fmla="*/ 3259924 h 5559658"/>
                  <a:gd name="connsiteX20" fmla="*/ 5018456 w 5630798"/>
                  <a:gd name="connsiteY20" fmla="*/ 3452523 h 5559658"/>
                  <a:gd name="connsiteX21" fmla="*/ 4957324 w 5630798"/>
                  <a:gd name="connsiteY21" fmla="*/ 3624642 h 5559658"/>
                  <a:gd name="connsiteX22" fmla="*/ 4915906 w 5630798"/>
                  <a:gd name="connsiteY22" fmla="*/ 3717129 h 5559658"/>
                  <a:gd name="connsiteX23" fmla="*/ 5302993 w 5630798"/>
                  <a:gd name="connsiteY23" fmla="*/ 4131173 h 5559658"/>
                  <a:gd name="connsiteX24" fmla="*/ 4863108 w 5630798"/>
                  <a:gd name="connsiteY24" fmla="*/ 4722514 h 5559658"/>
                  <a:gd name="connsiteX25" fmla="*/ 4343761 w 5630798"/>
                  <a:gd name="connsiteY25" fmla="*/ 4492678 h 5559658"/>
                  <a:gd name="connsiteX26" fmla="*/ 4339521 w 5630798"/>
                  <a:gd name="connsiteY26" fmla="*/ 4496701 h 5559658"/>
                  <a:gd name="connsiteX27" fmla="*/ 4014600 w 5630798"/>
                  <a:gd name="connsiteY27" fmla="*/ 4735006 h 5559658"/>
                  <a:gd name="connsiteX28" fmla="*/ 3957763 w 5630798"/>
                  <a:gd name="connsiteY28" fmla="*/ 4766109 h 5559658"/>
                  <a:gd name="connsiteX29" fmla="*/ 4034516 w 5630798"/>
                  <a:gd name="connsiteY29" fmla="*/ 5322696 h 5559658"/>
                  <a:gd name="connsiteX30" fmla="*/ 3334114 w 5630798"/>
                  <a:gd name="connsiteY30" fmla="*/ 5552084 h 5559658"/>
                  <a:gd name="connsiteX31" fmla="*/ 3037089 w 5630798"/>
                  <a:gd name="connsiteY31" fmla="*/ 5055933 h 5559658"/>
                  <a:gd name="connsiteX32" fmla="*/ 2828560 w 5630798"/>
                  <a:gd name="connsiteY32" fmla="*/ 5065571 h 5559658"/>
                  <a:gd name="connsiteX33" fmla="*/ 2623075 w 5630798"/>
                  <a:gd name="connsiteY33" fmla="*/ 5056478 h 5559658"/>
                  <a:gd name="connsiteX34" fmla="*/ 2599779 w 5630798"/>
                  <a:gd name="connsiteY34" fmla="*/ 5053367 h 5559658"/>
                  <a:gd name="connsiteX35" fmla="*/ 2296684 w 5630798"/>
                  <a:gd name="connsiteY35" fmla="*/ 5559658 h 5559658"/>
                  <a:gd name="connsiteX36" fmla="*/ 1596282 w 5630798"/>
                  <a:gd name="connsiteY36" fmla="*/ 5330270 h 5559658"/>
                  <a:gd name="connsiteX37" fmla="*/ 1675730 w 5630798"/>
                  <a:gd name="connsiteY37" fmla="*/ 4754142 h 5559658"/>
                  <a:gd name="connsiteX38" fmla="*/ 1523757 w 5630798"/>
                  <a:gd name="connsiteY38" fmla="*/ 4657892 h 5559658"/>
                  <a:gd name="connsiteX39" fmla="*/ 1370010 w 5630798"/>
                  <a:gd name="connsiteY39" fmla="*/ 4541339 h 5559658"/>
                  <a:gd name="connsiteX40" fmla="*/ 1311494 w 5630798"/>
                  <a:gd name="connsiteY40" fmla="*/ 4488727 h 5559658"/>
                  <a:gd name="connsiteX41" fmla="*/ 1311888 w 5630798"/>
                  <a:gd name="connsiteY41" fmla="*/ 4489254 h 5559658"/>
                  <a:gd name="connsiteX42" fmla="*/ 767690 w 5630798"/>
                  <a:gd name="connsiteY42" fmla="*/ 4730088 h 5559658"/>
                  <a:gd name="connsiteX43" fmla="*/ 327805 w 5630798"/>
                  <a:gd name="connsiteY43" fmla="*/ 4138747 h 5559658"/>
                  <a:gd name="connsiteX44" fmla="*/ 729266 w 5630798"/>
                  <a:gd name="connsiteY44" fmla="*/ 3709328 h 5559658"/>
                  <a:gd name="connsiteX45" fmla="*/ 750853 w 5630798"/>
                  <a:gd name="connsiteY45" fmla="*/ 3738225 h 5559658"/>
                  <a:gd name="connsiteX46" fmla="*/ 694625 w 5630798"/>
                  <a:gd name="connsiteY46" fmla="*/ 3611629 h 5559658"/>
                  <a:gd name="connsiteX47" fmla="*/ 582161 w 5630798"/>
                  <a:gd name="connsiteY47" fmla="*/ 3232513 h 5559658"/>
                  <a:gd name="connsiteX48" fmla="*/ 579262 w 5630798"/>
                  <a:gd name="connsiteY48" fmla="*/ 3213494 h 5559658"/>
                  <a:gd name="connsiteX49" fmla="*/ 578633 w 5630798"/>
                  <a:gd name="connsiteY49" fmla="*/ 3271284 h 5559658"/>
                  <a:gd name="connsiteX50" fmla="*/ 0 w 5630798"/>
                  <a:gd name="connsiteY50" fmla="*/ 3132227 h 5559658"/>
                  <a:gd name="connsiteX51" fmla="*/ 9519 w 5630798"/>
                  <a:gd name="connsiteY51" fmla="*/ 2395279 h 5559658"/>
                  <a:gd name="connsiteX52" fmla="*/ 585446 w 5630798"/>
                  <a:gd name="connsiteY52" fmla="*/ 2298464 h 5559658"/>
                  <a:gd name="connsiteX53" fmla="*/ 626466 w 5630798"/>
                  <a:gd name="connsiteY53" fmla="*/ 2127758 h 5559658"/>
                  <a:gd name="connsiteX54" fmla="*/ 694625 w 5630798"/>
                  <a:gd name="connsiteY54" fmla="*/ 1928057 h 5559658"/>
                  <a:gd name="connsiteX55" fmla="*/ 721579 w 5630798"/>
                  <a:gd name="connsiteY55" fmla="*/ 1865320 h 5559658"/>
                  <a:gd name="connsiteX56" fmla="*/ 338116 w 5630798"/>
                  <a:gd name="connsiteY56" fmla="*/ 1432018 h 5559658"/>
                  <a:gd name="connsiteX57" fmla="*/ 768388 w 5630798"/>
                  <a:gd name="connsiteY57" fmla="*/ 833647 h 5559658"/>
                  <a:gd name="connsiteX58" fmla="*/ 1282654 w 5630798"/>
                  <a:gd name="connsiteY58" fmla="*/ 1078238 h 5559658"/>
                  <a:gd name="connsiteX59" fmla="*/ 1327973 w 5630798"/>
                  <a:gd name="connsiteY59" fmla="*/ 1033935 h 5559658"/>
                  <a:gd name="connsiteX60" fmla="*/ 1546531 w 5630798"/>
                  <a:gd name="connsiteY60" fmla="*/ 866190 h 5559658"/>
                  <a:gd name="connsiteX61" fmla="*/ 1661192 w 5630798"/>
                  <a:gd name="connsiteY61" fmla="*/ 796448 h 5559658"/>
                  <a:gd name="connsiteX62" fmla="*/ 1601232 w 5630798"/>
                  <a:gd name="connsiteY62" fmla="*/ 233127 h 5559658"/>
                  <a:gd name="connsiteX63" fmla="*/ 2299732 w 5630798"/>
                  <a:gd name="connsiteY63" fmla="*/ 7575 h 5559658"/>
                  <a:gd name="connsiteX64" fmla="*/ 2576413 w 5630798"/>
                  <a:gd name="connsiteY64" fmla="*/ 488673 h 5559658"/>
                  <a:gd name="connsiteX65" fmla="*/ 2594116 w 5630798"/>
                  <a:gd name="connsiteY65" fmla="*/ 485968 h 5559658"/>
                  <a:gd name="connsiteX66" fmla="*/ 2828560 w 5630798"/>
                  <a:gd name="connsiteY66" fmla="*/ 474116 h 5559658"/>
                  <a:gd name="connsiteX67" fmla="*/ 3051907 w 5630798"/>
                  <a:gd name="connsiteY67" fmla="*/ 485407 h 5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30798" h="5559658">
                    <a:moveTo>
                      <a:pt x="2804106" y="881607"/>
                    </a:moveTo>
                    <a:cubicBezTo>
                      <a:pt x="1751162" y="881607"/>
                      <a:pt x="897582" y="1735186"/>
                      <a:pt x="897582" y="2788130"/>
                    </a:cubicBezTo>
                    <a:cubicBezTo>
                      <a:pt x="897582" y="3841074"/>
                      <a:pt x="1751162" y="4694654"/>
                      <a:pt x="2804106" y="4694654"/>
                    </a:cubicBezTo>
                    <a:cubicBezTo>
                      <a:pt x="3857050" y="4694654"/>
                      <a:pt x="4710630" y="3841074"/>
                      <a:pt x="4710630" y="2788130"/>
                    </a:cubicBezTo>
                    <a:cubicBezTo>
                      <a:pt x="4710630" y="1735186"/>
                      <a:pt x="3857050" y="881607"/>
                      <a:pt x="2804106" y="881607"/>
                    </a:cubicBezTo>
                    <a:close/>
                    <a:moveTo>
                      <a:pt x="3331066" y="0"/>
                    </a:moveTo>
                    <a:lnTo>
                      <a:pt x="4029566" y="225552"/>
                    </a:lnTo>
                    <a:lnTo>
                      <a:pt x="3970450" y="780951"/>
                    </a:lnTo>
                    <a:lnTo>
                      <a:pt x="4110589" y="866190"/>
                    </a:lnTo>
                    <a:cubicBezTo>
                      <a:pt x="4186831" y="917760"/>
                      <a:pt x="4259809" y="973800"/>
                      <a:pt x="4329148" y="1033935"/>
                    </a:cubicBezTo>
                    <a:lnTo>
                      <a:pt x="4360639" y="1064721"/>
                    </a:lnTo>
                    <a:lnTo>
                      <a:pt x="4862410" y="826072"/>
                    </a:lnTo>
                    <a:lnTo>
                      <a:pt x="5292682" y="1424444"/>
                    </a:lnTo>
                    <a:lnTo>
                      <a:pt x="4924748" y="1840199"/>
                    </a:lnTo>
                    <a:lnTo>
                      <a:pt x="4962495" y="1928058"/>
                    </a:lnTo>
                    <a:cubicBezTo>
                      <a:pt x="4988159" y="1993220"/>
                      <a:pt x="5010932" y="2059839"/>
                      <a:pt x="5030655" y="2127759"/>
                    </a:cubicBezTo>
                    <a:lnTo>
                      <a:pt x="5070886" y="2295182"/>
                    </a:lnTo>
                    <a:lnTo>
                      <a:pt x="5621279" y="2387705"/>
                    </a:lnTo>
                    <a:lnTo>
                      <a:pt x="5630798" y="3124653"/>
                    </a:lnTo>
                    <a:lnTo>
                      <a:pt x="5067919" y="3259924"/>
                    </a:lnTo>
                    <a:lnTo>
                      <a:pt x="5018456" y="3452523"/>
                    </a:lnTo>
                    <a:cubicBezTo>
                      <a:pt x="5000311" y="3510930"/>
                      <a:pt x="4979900" y="3568338"/>
                      <a:pt x="4957324" y="3624642"/>
                    </a:cubicBezTo>
                    <a:lnTo>
                      <a:pt x="4915906" y="3717129"/>
                    </a:lnTo>
                    <a:lnTo>
                      <a:pt x="5302993" y="4131173"/>
                    </a:lnTo>
                    <a:lnTo>
                      <a:pt x="4863108" y="4722514"/>
                    </a:lnTo>
                    <a:lnTo>
                      <a:pt x="4343761" y="4492678"/>
                    </a:lnTo>
                    <a:lnTo>
                      <a:pt x="4339521" y="4496701"/>
                    </a:lnTo>
                    <a:cubicBezTo>
                      <a:pt x="4238648" y="4585246"/>
                      <a:pt x="4129949" y="4665073"/>
                      <a:pt x="4014600" y="4735006"/>
                    </a:cubicBezTo>
                    <a:lnTo>
                      <a:pt x="3957763" y="4766109"/>
                    </a:lnTo>
                    <a:lnTo>
                      <a:pt x="4034516" y="5322696"/>
                    </a:lnTo>
                    <a:lnTo>
                      <a:pt x="3334114" y="5552084"/>
                    </a:lnTo>
                    <a:lnTo>
                      <a:pt x="3037089" y="5055933"/>
                    </a:lnTo>
                    <a:lnTo>
                      <a:pt x="2828560" y="5065571"/>
                    </a:lnTo>
                    <a:cubicBezTo>
                      <a:pt x="2759305" y="5065571"/>
                      <a:pt x="2690767" y="5062497"/>
                      <a:pt x="2623075" y="5056478"/>
                    </a:cubicBezTo>
                    <a:lnTo>
                      <a:pt x="2599779" y="5053367"/>
                    </a:lnTo>
                    <a:lnTo>
                      <a:pt x="2296684" y="5559658"/>
                    </a:lnTo>
                    <a:lnTo>
                      <a:pt x="1596282" y="5330270"/>
                    </a:lnTo>
                    <a:lnTo>
                      <a:pt x="1675730" y="4754142"/>
                    </a:lnTo>
                    <a:lnTo>
                      <a:pt x="1523757" y="4657892"/>
                    </a:lnTo>
                    <a:cubicBezTo>
                      <a:pt x="1470847" y="4621170"/>
                      <a:pt x="1419555" y="4582276"/>
                      <a:pt x="1370010" y="4541339"/>
                    </a:cubicBezTo>
                    <a:lnTo>
                      <a:pt x="1311494" y="4488727"/>
                    </a:lnTo>
                    <a:lnTo>
                      <a:pt x="1311888" y="4489254"/>
                    </a:lnTo>
                    <a:lnTo>
                      <a:pt x="767690" y="4730088"/>
                    </a:lnTo>
                    <a:lnTo>
                      <a:pt x="327805" y="4138747"/>
                    </a:lnTo>
                    <a:lnTo>
                      <a:pt x="729266" y="3709328"/>
                    </a:lnTo>
                    <a:lnTo>
                      <a:pt x="750853" y="3738225"/>
                    </a:lnTo>
                    <a:lnTo>
                      <a:pt x="694625" y="3611629"/>
                    </a:lnTo>
                    <a:cubicBezTo>
                      <a:pt x="646719" y="3489994"/>
                      <a:pt x="608888" y="3363278"/>
                      <a:pt x="582161" y="3232513"/>
                    </a:cubicBezTo>
                    <a:lnTo>
                      <a:pt x="579262" y="3213494"/>
                    </a:lnTo>
                    <a:lnTo>
                      <a:pt x="578633" y="3271284"/>
                    </a:lnTo>
                    <a:lnTo>
                      <a:pt x="0" y="3132227"/>
                    </a:lnTo>
                    <a:lnTo>
                      <a:pt x="9519" y="2395279"/>
                    </a:lnTo>
                    <a:lnTo>
                      <a:pt x="585446" y="2298464"/>
                    </a:lnTo>
                    <a:lnTo>
                      <a:pt x="626466" y="2127758"/>
                    </a:lnTo>
                    <a:cubicBezTo>
                      <a:pt x="646189" y="2059839"/>
                      <a:pt x="668961" y="1993219"/>
                      <a:pt x="694625" y="1928057"/>
                    </a:cubicBezTo>
                    <a:lnTo>
                      <a:pt x="721579" y="1865320"/>
                    </a:lnTo>
                    <a:lnTo>
                      <a:pt x="338116" y="1432018"/>
                    </a:lnTo>
                    <a:lnTo>
                      <a:pt x="768388" y="833647"/>
                    </a:lnTo>
                    <a:lnTo>
                      <a:pt x="1282654" y="1078238"/>
                    </a:lnTo>
                    <a:lnTo>
                      <a:pt x="1327973" y="1033935"/>
                    </a:lnTo>
                    <a:cubicBezTo>
                      <a:pt x="1397311" y="973800"/>
                      <a:pt x="1470289" y="917760"/>
                      <a:pt x="1546531" y="866190"/>
                    </a:cubicBezTo>
                    <a:lnTo>
                      <a:pt x="1661192" y="796448"/>
                    </a:lnTo>
                    <a:lnTo>
                      <a:pt x="1601232" y="233127"/>
                    </a:lnTo>
                    <a:lnTo>
                      <a:pt x="2299732" y="7575"/>
                    </a:lnTo>
                    <a:lnTo>
                      <a:pt x="2576413" y="488673"/>
                    </a:lnTo>
                    <a:lnTo>
                      <a:pt x="2594116" y="485968"/>
                    </a:lnTo>
                    <a:cubicBezTo>
                      <a:pt x="2671199" y="478131"/>
                      <a:pt x="2749412" y="474116"/>
                      <a:pt x="2828560" y="474116"/>
                    </a:cubicBezTo>
                    <a:lnTo>
                      <a:pt x="3051907" y="485407"/>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9720" name="文本框 30"/>
            <p:cNvSpPr txBox="1"/>
            <p:nvPr/>
          </p:nvSpPr>
          <p:spPr>
            <a:xfrm>
              <a:off x="820421" y="2321646"/>
              <a:ext cx="421538" cy="461665"/>
            </a:xfrm>
            <a:prstGeom prst="rect">
              <a:avLst/>
            </a:prstGeom>
            <a:noFill/>
            <a:ln w="9525">
              <a:noFill/>
            </a:ln>
          </p:spPr>
          <p:txBody>
            <a:bodyPr>
              <a:spAutoFit/>
            </a:bodyPr>
            <a:lstStyle/>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B</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29710" name="组合 33"/>
          <p:cNvGrpSpPr/>
          <p:nvPr/>
        </p:nvGrpSpPr>
        <p:grpSpPr>
          <a:xfrm>
            <a:off x="5900738" y="4803775"/>
            <a:ext cx="804862" cy="793750"/>
            <a:chOff x="608499" y="2159784"/>
            <a:chExt cx="804672" cy="794506"/>
          </a:xfrm>
        </p:grpSpPr>
        <p:grpSp>
          <p:nvGrpSpPr>
            <p:cNvPr id="29711" name="组合 34"/>
            <p:cNvGrpSpPr/>
            <p:nvPr/>
          </p:nvGrpSpPr>
          <p:grpSpPr>
            <a:xfrm>
              <a:off x="608499" y="2159784"/>
              <a:ext cx="804672" cy="794506"/>
              <a:chOff x="2061429" y="667055"/>
              <a:chExt cx="5507771" cy="5438186"/>
            </a:xfrm>
          </p:grpSpPr>
          <p:sp>
            <p:nvSpPr>
              <p:cNvPr id="37" name="任意多边形 36"/>
              <p:cNvSpPr/>
              <p:nvPr/>
            </p:nvSpPr>
            <p:spPr>
              <a:xfrm>
                <a:off x="2061429" y="667055"/>
                <a:ext cx="5177043" cy="3776171"/>
              </a:xfrm>
              <a:custGeom>
                <a:avLst/>
                <a:gdLst>
                  <a:gd name="connsiteX0" fmla="*/ 712080 w 2082870"/>
                  <a:gd name="connsiteY0" fmla="*/ 459857 h 1519260"/>
                  <a:gd name="connsiteX1" fmla="*/ 684028 w 2082870"/>
                  <a:gd name="connsiteY1" fmla="*/ 475083 h 1519260"/>
                  <a:gd name="connsiteX2" fmla="*/ 368476 w 2082870"/>
                  <a:gd name="connsiteY2" fmla="*/ 946025 h 1519260"/>
                  <a:gd name="connsiteX3" fmla="*/ 364871 w 2082870"/>
                  <a:gd name="connsiteY3" fmla="*/ 981792 h 1519260"/>
                  <a:gd name="connsiteX4" fmla="*/ 402770 w 2082870"/>
                  <a:gd name="connsiteY4" fmla="*/ 855075 h 1519260"/>
                  <a:gd name="connsiteX5" fmla="*/ 590364 w 2082870"/>
                  <a:gd name="connsiteY5" fmla="*/ 565078 h 1519260"/>
                  <a:gd name="connsiteX6" fmla="*/ 1310900 w 2082870"/>
                  <a:gd name="connsiteY6" fmla="*/ 0 h 1519260"/>
                  <a:gd name="connsiteX7" fmla="*/ 1585786 w 2082870"/>
                  <a:gd name="connsiteY7" fmla="*/ 88763 h 1519260"/>
                  <a:gd name="connsiteX8" fmla="*/ 1562522 w 2082870"/>
                  <a:gd name="connsiteY8" fmla="*/ 307334 h 1519260"/>
                  <a:gd name="connsiteX9" fmla="*/ 1617672 w 2082870"/>
                  <a:gd name="connsiteY9" fmla="*/ 340879 h 1519260"/>
                  <a:gd name="connsiteX10" fmla="*/ 1703683 w 2082870"/>
                  <a:gd name="connsiteY10" fmla="*/ 406893 h 1519260"/>
                  <a:gd name="connsiteX11" fmla="*/ 1716076 w 2082870"/>
                  <a:gd name="connsiteY11" fmla="*/ 419008 h 1519260"/>
                  <a:gd name="connsiteX12" fmla="*/ 1913542 w 2082870"/>
                  <a:gd name="connsiteY12" fmla="*/ 325091 h 1519260"/>
                  <a:gd name="connsiteX13" fmla="*/ 2082870 w 2082870"/>
                  <a:gd name="connsiteY13" fmla="*/ 560573 h 1519260"/>
                  <a:gd name="connsiteX14" fmla="*/ 1938074 w 2082870"/>
                  <a:gd name="connsiteY14" fmla="*/ 724188 h 1519260"/>
                  <a:gd name="connsiteX15" fmla="*/ 1952929 w 2082870"/>
                  <a:gd name="connsiteY15" fmla="*/ 758764 h 1519260"/>
                  <a:gd name="connsiteX16" fmla="*/ 1974720 w 2082870"/>
                  <a:gd name="connsiteY16" fmla="*/ 822610 h 1519260"/>
                  <a:gd name="connsiteX17" fmla="*/ 1946991 w 2082870"/>
                  <a:gd name="connsiteY17" fmla="*/ 813427 h 1519260"/>
                  <a:gd name="connsiteX18" fmla="*/ 1718801 w 2082870"/>
                  <a:gd name="connsiteY18" fmla="*/ 870099 h 1519260"/>
                  <a:gd name="connsiteX19" fmla="*/ 463771 w 2082870"/>
                  <a:gd name="connsiteY19" fmla="*/ 1449838 h 1519260"/>
                  <a:gd name="connsiteX20" fmla="*/ 385049 w 2082870"/>
                  <a:gd name="connsiteY20" fmla="*/ 1519260 h 1519260"/>
                  <a:gd name="connsiteX21" fmla="*/ 367981 w 2082870"/>
                  <a:gd name="connsiteY21" fmla="*/ 1468710 h 1519260"/>
                  <a:gd name="connsiteX22" fmla="*/ 333302 w 2082870"/>
                  <a:gd name="connsiteY22" fmla="*/ 1254374 h 1519260"/>
                  <a:gd name="connsiteX23" fmla="*/ 333451 w 2082870"/>
                  <a:gd name="connsiteY23" fmla="*/ 1245456 h 1519260"/>
                  <a:gd name="connsiteX24" fmla="*/ 254202 w 2082870"/>
                  <a:gd name="connsiteY24" fmla="*/ 1341338 h 1519260"/>
                  <a:gd name="connsiteX25" fmla="*/ 251036 w 2082870"/>
                  <a:gd name="connsiteY25" fmla="*/ 1346053 h 1519260"/>
                  <a:gd name="connsiteX26" fmla="*/ 229103 w 2082870"/>
                  <a:gd name="connsiteY26" fmla="*/ 1272116 h 1519260"/>
                  <a:gd name="connsiteX27" fmla="*/ 227962 w 2082870"/>
                  <a:gd name="connsiteY27" fmla="*/ 1264631 h 1519260"/>
                  <a:gd name="connsiteX28" fmla="*/ 227714 w 2082870"/>
                  <a:gd name="connsiteY28" fmla="*/ 1287374 h 1519260"/>
                  <a:gd name="connsiteX29" fmla="*/ 0 w 2082870"/>
                  <a:gd name="connsiteY29" fmla="*/ 1232650 h 1519260"/>
                  <a:gd name="connsiteX30" fmla="*/ 3746 w 2082870"/>
                  <a:gd name="connsiteY30" fmla="*/ 942633 h 1519260"/>
                  <a:gd name="connsiteX31" fmla="*/ 230395 w 2082870"/>
                  <a:gd name="connsiteY31" fmla="*/ 904532 h 1519260"/>
                  <a:gd name="connsiteX32" fmla="*/ 246538 w 2082870"/>
                  <a:gd name="connsiteY32" fmla="*/ 837353 h 1519260"/>
                  <a:gd name="connsiteX33" fmla="*/ 273361 w 2082870"/>
                  <a:gd name="connsiteY33" fmla="*/ 758763 h 1519260"/>
                  <a:gd name="connsiteX34" fmla="*/ 283969 w 2082870"/>
                  <a:gd name="connsiteY34" fmla="*/ 734074 h 1519260"/>
                  <a:gd name="connsiteX35" fmla="*/ 133062 w 2082870"/>
                  <a:gd name="connsiteY35" fmla="*/ 563553 h 1519260"/>
                  <a:gd name="connsiteX36" fmla="*/ 302390 w 2082870"/>
                  <a:gd name="connsiteY36" fmla="*/ 328072 h 1519260"/>
                  <a:gd name="connsiteX37" fmla="*/ 504773 w 2082870"/>
                  <a:gd name="connsiteY37" fmla="*/ 424327 h 1519260"/>
                  <a:gd name="connsiteX38" fmla="*/ 522608 w 2082870"/>
                  <a:gd name="connsiteY38" fmla="*/ 406893 h 1519260"/>
                  <a:gd name="connsiteX39" fmla="*/ 608618 w 2082870"/>
                  <a:gd name="connsiteY39" fmla="*/ 340879 h 1519260"/>
                  <a:gd name="connsiteX40" fmla="*/ 653742 w 2082870"/>
                  <a:gd name="connsiteY40" fmla="*/ 313432 h 1519260"/>
                  <a:gd name="connsiteX41" fmla="*/ 630145 w 2082870"/>
                  <a:gd name="connsiteY41" fmla="*/ 91744 h 1519260"/>
                  <a:gd name="connsiteX42" fmla="*/ 905031 w 2082870"/>
                  <a:gd name="connsiteY42" fmla="*/ 2981 h 1519260"/>
                  <a:gd name="connsiteX43" fmla="*/ 1013916 w 2082870"/>
                  <a:gd name="connsiteY43" fmla="*/ 192311 h 1519260"/>
                  <a:gd name="connsiteX44" fmla="*/ 1020883 w 2082870"/>
                  <a:gd name="connsiteY44" fmla="*/ 191247 h 1519260"/>
                  <a:gd name="connsiteX45" fmla="*/ 1113145 w 2082870"/>
                  <a:gd name="connsiteY45" fmla="*/ 186583 h 1519260"/>
                  <a:gd name="connsiteX46" fmla="*/ 1201040 w 2082870"/>
                  <a:gd name="connsiteY46" fmla="*/ 191026 h 1519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82870" h="1519260">
                    <a:moveTo>
                      <a:pt x="712080" y="459857"/>
                    </a:moveTo>
                    <a:lnTo>
                      <a:pt x="684028" y="475083"/>
                    </a:lnTo>
                    <a:cubicBezTo>
                      <a:pt x="524366" y="582949"/>
                      <a:pt x="408454" y="750657"/>
                      <a:pt x="368476" y="946025"/>
                    </a:cubicBezTo>
                    <a:lnTo>
                      <a:pt x="364871" y="981792"/>
                    </a:lnTo>
                    <a:lnTo>
                      <a:pt x="402770" y="855075"/>
                    </a:lnTo>
                    <a:cubicBezTo>
                      <a:pt x="447654" y="744844"/>
                      <a:pt x="511984" y="646900"/>
                      <a:pt x="590364" y="565078"/>
                    </a:cubicBezTo>
                    <a:close/>
                    <a:moveTo>
                      <a:pt x="1310900" y="0"/>
                    </a:moveTo>
                    <a:lnTo>
                      <a:pt x="1585786" y="88763"/>
                    </a:lnTo>
                    <a:lnTo>
                      <a:pt x="1562522" y="307334"/>
                    </a:lnTo>
                    <a:lnTo>
                      <a:pt x="1617672" y="340879"/>
                    </a:lnTo>
                    <a:cubicBezTo>
                      <a:pt x="1647676" y="361173"/>
                      <a:pt x="1676395" y="383227"/>
                      <a:pt x="1703683" y="406893"/>
                    </a:cubicBezTo>
                    <a:lnTo>
                      <a:pt x="1716076" y="419008"/>
                    </a:lnTo>
                    <a:lnTo>
                      <a:pt x="1913542" y="325091"/>
                    </a:lnTo>
                    <a:lnTo>
                      <a:pt x="2082870" y="560573"/>
                    </a:lnTo>
                    <a:lnTo>
                      <a:pt x="1938074" y="724188"/>
                    </a:lnTo>
                    <a:lnTo>
                      <a:pt x="1952929" y="758764"/>
                    </a:lnTo>
                    <a:lnTo>
                      <a:pt x="1974720" y="822610"/>
                    </a:lnTo>
                    <a:lnTo>
                      <a:pt x="1946991" y="813427"/>
                    </a:lnTo>
                    <a:lnTo>
                      <a:pt x="1718801" y="870099"/>
                    </a:lnTo>
                    <a:cubicBezTo>
                      <a:pt x="1208377" y="1007025"/>
                      <a:pt x="797010" y="1182928"/>
                      <a:pt x="463771" y="1449838"/>
                    </a:cubicBezTo>
                    <a:lnTo>
                      <a:pt x="385049" y="1519260"/>
                    </a:lnTo>
                    <a:lnTo>
                      <a:pt x="367981" y="1468710"/>
                    </a:lnTo>
                    <a:cubicBezTo>
                      <a:pt x="348315" y="1399991"/>
                      <a:pt x="336468" y="1328089"/>
                      <a:pt x="333302" y="1254374"/>
                    </a:cubicBezTo>
                    <a:lnTo>
                      <a:pt x="333451" y="1245456"/>
                    </a:lnTo>
                    <a:lnTo>
                      <a:pt x="254202" y="1341338"/>
                    </a:lnTo>
                    <a:lnTo>
                      <a:pt x="251036" y="1346053"/>
                    </a:lnTo>
                    <a:lnTo>
                      <a:pt x="229103" y="1272116"/>
                    </a:lnTo>
                    <a:lnTo>
                      <a:pt x="227962" y="1264631"/>
                    </a:lnTo>
                    <a:lnTo>
                      <a:pt x="227714" y="1287374"/>
                    </a:lnTo>
                    <a:lnTo>
                      <a:pt x="0" y="1232650"/>
                    </a:lnTo>
                    <a:lnTo>
                      <a:pt x="3746" y="942633"/>
                    </a:lnTo>
                    <a:lnTo>
                      <a:pt x="230395" y="904532"/>
                    </a:lnTo>
                    <a:lnTo>
                      <a:pt x="246538" y="837353"/>
                    </a:lnTo>
                    <a:cubicBezTo>
                      <a:pt x="254300" y="810624"/>
                      <a:pt x="263262" y="784407"/>
                      <a:pt x="273361" y="758763"/>
                    </a:cubicBezTo>
                    <a:lnTo>
                      <a:pt x="283969" y="734074"/>
                    </a:lnTo>
                    <a:lnTo>
                      <a:pt x="133062" y="563553"/>
                    </a:lnTo>
                    <a:lnTo>
                      <a:pt x="302390" y="328072"/>
                    </a:lnTo>
                    <a:lnTo>
                      <a:pt x="504773" y="424327"/>
                    </a:lnTo>
                    <a:lnTo>
                      <a:pt x="522608" y="406893"/>
                    </a:lnTo>
                    <a:cubicBezTo>
                      <a:pt x="549895" y="383227"/>
                      <a:pt x="578614" y="361173"/>
                      <a:pt x="608618" y="340879"/>
                    </a:cubicBezTo>
                    <a:lnTo>
                      <a:pt x="653742" y="313432"/>
                    </a:lnTo>
                    <a:lnTo>
                      <a:pt x="630145" y="91744"/>
                    </a:lnTo>
                    <a:lnTo>
                      <a:pt x="905031" y="2981"/>
                    </a:lnTo>
                    <a:lnTo>
                      <a:pt x="1013916" y="192311"/>
                    </a:lnTo>
                    <a:lnTo>
                      <a:pt x="1020883" y="191247"/>
                    </a:lnTo>
                    <a:cubicBezTo>
                      <a:pt x="1051218" y="188163"/>
                      <a:pt x="1081997" y="186583"/>
                      <a:pt x="1113145" y="186583"/>
                    </a:cubicBezTo>
                    <a:lnTo>
                      <a:pt x="1201040" y="19102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任意多边形 37"/>
              <p:cNvSpPr/>
              <p:nvPr/>
            </p:nvSpPr>
            <p:spPr>
              <a:xfrm>
                <a:off x="2061429" y="667055"/>
                <a:ext cx="5507771" cy="5438186"/>
              </a:xfrm>
              <a:custGeom>
                <a:avLst/>
                <a:gdLst>
                  <a:gd name="connsiteX0" fmla="*/ 2804106 w 5630798"/>
                  <a:gd name="connsiteY0" fmla="*/ 881607 h 5559658"/>
                  <a:gd name="connsiteX1" fmla="*/ 897582 w 5630798"/>
                  <a:gd name="connsiteY1" fmla="*/ 2788130 h 5559658"/>
                  <a:gd name="connsiteX2" fmla="*/ 2804106 w 5630798"/>
                  <a:gd name="connsiteY2" fmla="*/ 4694654 h 5559658"/>
                  <a:gd name="connsiteX3" fmla="*/ 4710630 w 5630798"/>
                  <a:gd name="connsiteY3" fmla="*/ 2788130 h 5559658"/>
                  <a:gd name="connsiteX4" fmla="*/ 2804106 w 5630798"/>
                  <a:gd name="connsiteY4" fmla="*/ 881607 h 5559658"/>
                  <a:gd name="connsiteX5" fmla="*/ 3331066 w 5630798"/>
                  <a:gd name="connsiteY5" fmla="*/ 0 h 5559658"/>
                  <a:gd name="connsiteX6" fmla="*/ 4029566 w 5630798"/>
                  <a:gd name="connsiteY6" fmla="*/ 225552 h 5559658"/>
                  <a:gd name="connsiteX7" fmla="*/ 3970450 w 5630798"/>
                  <a:gd name="connsiteY7" fmla="*/ 780951 h 5559658"/>
                  <a:gd name="connsiteX8" fmla="*/ 4110589 w 5630798"/>
                  <a:gd name="connsiteY8" fmla="*/ 866190 h 5559658"/>
                  <a:gd name="connsiteX9" fmla="*/ 4329148 w 5630798"/>
                  <a:gd name="connsiteY9" fmla="*/ 1033935 h 5559658"/>
                  <a:gd name="connsiteX10" fmla="*/ 4360639 w 5630798"/>
                  <a:gd name="connsiteY10" fmla="*/ 1064721 h 5559658"/>
                  <a:gd name="connsiteX11" fmla="*/ 4862410 w 5630798"/>
                  <a:gd name="connsiteY11" fmla="*/ 826072 h 5559658"/>
                  <a:gd name="connsiteX12" fmla="*/ 5292682 w 5630798"/>
                  <a:gd name="connsiteY12" fmla="*/ 1424444 h 5559658"/>
                  <a:gd name="connsiteX13" fmla="*/ 4924748 w 5630798"/>
                  <a:gd name="connsiteY13" fmla="*/ 1840199 h 5559658"/>
                  <a:gd name="connsiteX14" fmla="*/ 4962495 w 5630798"/>
                  <a:gd name="connsiteY14" fmla="*/ 1928058 h 5559658"/>
                  <a:gd name="connsiteX15" fmla="*/ 5030655 w 5630798"/>
                  <a:gd name="connsiteY15" fmla="*/ 2127759 h 5559658"/>
                  <a:gd name="connsiteX16" fmla="*/ 5070886 w 5630798"/>
                  <a:gd name="connsiteY16" fmla="*/ 2295182 h 5559658"/>
                  <a:gd name="connsiteX17" fmla="*/ 5621279 w 5630798"/>
                  <a:gd name="connsiteY17" fmla="*/ 2387705 h 5559658"/>
                  <a:gd name="connsiteX18" fmla="*/ 5630798 w 5630798"/>
                  <a:gd name="connsiteY18" fmla="*/ 3124653 h 5559658"/>
                  <a:gd name="connsiteX19" fmla="*/ 5067919 w 5630798"/>
                  <a:gd name="connsiteY19" fmla="*/ 3259924 h 5559658"/>
                  <a:gd name="connsiteX20" fmla="*/ 5018456 w 5630798"/>
                  <a:gd name="connsiteY20" fmla="*/ 3452523 h 5559658"/>
                  <a:gd name="connsiteX21" fmla="*/ 4957324 w 5630798"/>
                  <a:gd name="connsiteY21" fmla="*/ 3624642 h 5559658"/>
                  <a:gd name="connsiteX22" fmla="*/ 4915906 w 5630798"/>
                  <a:gd name="connsiteY22" fmla="*/ 3717129 h 5559658"/>
                  <a:gd name="connsiteX23" fmla="*/ 5302993 w 5630798"/>
                  <a:gd name="connsiteY23" fmla="*/ 4131173 h 5559658"/>
                  <a:gd name="connsiteX24" fmla="*/ 4863108 w 5630798"/>
                  <a:gd name="connsiteY24" fmla="*/ 4722514 h 5559658"/>
                  <a:gd name="connsiteX25" fmla="*/ 4343761 w 5630798"/>
                  <a:gd name="connsiteY25" fmla="*/ 4492678 h 5559658"/>
                  <a:gd name="connsiteX26" fmla="*/ 4339521 w 5630798"/>
                  <a:gd name="connsiteY26" fmla="*/ 4496701 h 5559658"/>
                  <a:gd name="connsiteX27" fmla="*/ 4014600 w 5630798"/>
                  <a:gd name="connsiteY27" fmla="*/ 4735006 h 5559658"/>
                  <a:gd name="connsiteX28" fmla="*/ 3957763 w 5630798"/>
                  <a:gd name="connsiteY28" fmla="*/ 4766109 h 5559658"/>
                  <a:gd name="connsiteX29" fmla="*/ 4034516 w 5630798"/>
                  <a:gd name="connsiteY29" fmla="*/ 5322696 h 5559658"/>
                  <a:gd name="connsiteX30" fmla="*/ 3334114 w 5630798"/>
                  <a:gd name="connsiteY30" fmla="*/ 5552084 h 5559658"/>
                  <a:gd name="connsiteX31" fmla="*/ 3037089 w 5630798"/>
                  <a:gd name="connsiteY31" fmla="*/ 5055933 h 5559658"/>
                  <a:gd name="connsiteX32" fmla="*/ 2828560 w 5630798"/>
                  <a:gd name="connsiteY32" fmla="*/ 5065571 h 5559658"/>
                  <a:gd name="connsiteX33" fmla="*/ 2623075 w 5630798"/>
                  <a:gd name="connsiteY33" fmla="*/ 5056478 h 5559658"/>
                  <a:gd name="connsiteX34" fmla="*/ 2599779 w 5630798"/>
                  <a:gd name="connsiteY34" fmla="*/ 5053367 h 5559658"/>
                  <a:gd name="connsiteX35" fmla="*/ 2296684 w 5630798"/>
                  <a:gd name="connsiteY35" fmla="*/ 5559658 h 5559658"/>
                  <a:gd name="connsiteX36" fmla="*/ 1596282 w 5630798"/>
                  <a:gd name="connsiteY36" fmla="*/ 5330270 h 5559658"/>
                  <a:gd name="connsiteX37" fmla="*/ 1675730 w 5630798"/>
                  <a:gd name="connsiteY37" fmla="*/ 4754142 h 5559658"/>
                  <a:gd name="connsiteX38" fmla="*/ 1523757 w 5630798"/>
                  <a:gd name="connsiteY38" fmla="*/ 4657892 h 5559658"/>
                  <a:gd name="connsiteX39" fmla="*/ 1370010 w 5630798"/>
                  <a:gd name="connsiteY39" fmla="*/ 4541339 h 5559658"/>
                  <a:gd name="connsiteX40" fmla="*/ 1311494 w 5630798"/>
                  <a:gd name="connsiteY40" fmla="*/ 4488727 h 5559658"/>
                  <a:gd name="connsiteX41" fmla="*/ 1311888 w 5630798"/>
                  <a:gd name="connsiteY41" fmla="*/ 4489254 h 5559658"/>
                  <a:gd name="connsiteX42" fmla="*/ 767690 w 5630798"/>
                  <a:gd name="connsiteY42" fmla="*/ 4730088 h 5559658"/>
                  <a:gd name="connsiteX43" fmla="*/ 327805 w 5630798"/>
                  <a:gd name="connsiteY43" fmla="*/ 4138747 h 5559658"/>
                  <a:gd name="connsiteX44" fmla="*/ 729266 w 5630798"/>
                  <a:gd name="connsiteY44" fmla="*/ 3709328 h 5559658"/>
                  <a:gd name="connsiteX45" fmla="*/ 750853 w 5630798"/>
                  <a:gd name="connsiteY45" fmla="*/ 3738225 h 5559658"/>
                  <a:gd name="connsiteX46" fmla="*/ 694625 w 5630798"/>
                  <a:gd name="connsiteY46" fmla="*/ 3611629 h 5559658"/>
                  <a:gd name="connsiteX47" fmla="*/ 582161 w 5630798"/>
                  <a:gd name="connsiteY47" fmla="*/ 3232513 h 5559658"/>
                  <a:gd name="connsiteX48" fmla="*/ 579262 w 5630798"/>
                  <a:gd name="connsiteY48" fmla="*/ 3213494 h 5559658"/>
                  <a:gd name="connsiteX49" fmla="*/ 578633 w 5630798"/>
                  <a:gd name="connsiteY49" fmla="*/ 3271284 h 5559658"/>
                  <a:gd name="connsiteX50" fmla="*/ 0 w 5630798"/>
                  <a:gd name="connsiteY50" fmla="*/ 3132227 h 5559658"/>
                  <a:gd name="connsiteX51" fmla="*/ 9519 w 5630798"/>
                  <a:gd name="connsiteY51" fmla="*/ 2395279 h 5559658"/>
                  <a:gd name="connsiteX52" fmla="*/ 585446 w 5630798"/>
                  <a:gd name="connsiteY52" fmla="*/ 2298464 h 5559658"/>
                  <a:gd name="connsiteX53" fmla="*/ 626466 w 5630798"/>
                  <a:gd name="connsiteY53" fmla="*/ 2127758 h 5559658"/>
                  <a:gd name="connsiteX54" fmla="*/ 694625 w 5630798"/>
                  <a:gd name="connsiteY54" fmla="*/ 1928057 h 5559658"/>
                  <a:gd name="connsiteX55" fmla="*/ 721579 w 5630798"/>
                  <a:gd name="connsiteY55" fmla="*/ 1865320 h 5559658"/>
                  <a:gd name="connsiteX56" fmla="*/ 338116 w 5630798"/>
                  <a:gd name="connsiteY56" fmla="*/ 1432018 h 5559658"/>
                  <a:gd name="connsiteX57" fmla="*/ 768388 w 5630798"/>
                  <a:gd name="connsiteY57" fmla="*/ 833647 h 5559658"/>
                  <a:gd name="connsiteX58" fmla="*/ 1282654 w 5630798"/>
                  <a:gd name="connsiteY58" fmla="*/ 1078238 h 5559658"/>
                  <a:gd name="connsiteX59" fmla="*/ 1327973 w 5630798"/>
                  <a:gd name="connsiteY59" fmla="*/ 1033935 h 5559658"/>
                  <a:gd name="connsiteX60" fmla="*/ 1546531 w 5630798"/>
                  <a:gd name="connsiteY60" fmla="*/ 866190 h 5559658"/>
                  <a:gd name="connsiteX61" fmla="*/ 1661192 w 5630798"/>
                  <a:gd name="connsiteY61" fmla="*/ 796448 h 5559658"/>
                  <a:gd name="connsiteX62" fmla="*/ 1601232 w 5630798"/>
                  <a:gd name="connsiteY62" fmla="*/ 233127 h 5559658"/>
                  <a:gd name="connsiteX63" fmla="*/ 2299732 w 5630798"/>
                  <a:gd name="connsiteY63" fmla="*/ 7575 h 5559658"/>
                  <a:gd name="connsiteX64" fmla="*/ 2576413 w 5630798"/>
                  <a:gd name="connsiteY64" fmla="*/ 488673 h 5559658"/>
                  <a:gd name="connsiteX65" fmla="*/ 2594116 w 5630798"/>
                  <a:gd name="connsiteY65" fmla="*/ 485968 h 5559658"/>
                  <a:gd name="connsiteX66" fmla="*/ 2828560 w 5630798"/>
                  <a:gd name="connsiteY66" fmla="*/ 474116 h 5559658"/>
                  <a:gd name="connsiteX67" fmla="*/ 3051907 w 5630798"/>
                  <a:gd name="connsiteY67" fmla="*/ 485407 h 5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630798" h="5559658">
                    <a:moveTo>
                      <a:pt x="2804106" y="881607"/>
                    </a:moveTo>
                    <a:cubicBezTo>
                      <a:pt x="1751162" y="881607"/>
                      <a:pt x="897582" y="1735186"/>
                      <a:pt x="897582" y="2788130"/>
                    </a:cubicBezTo>
                    <a:cubicBezTo>
                      <a:pt x="897582" y="3841074"/>
                      <a:pt x="1751162" y="4694654"/>
                      <a:pt x="2804106" y="4694654"/>
                    </a:cubicBezTo>
                    <a:cubicBezTo>
                      <a:pt x="3857050" y="4694654"/>
                      <a:pt x="4710630" y="3841074"/>
                      <a:pt x="4710630" y="2788130"/>
                    </a:cubicBezTo>
                    <a:cubicBezTo>
                      <a:pt x="4710630" y="1735186"/>
                      <a:pt x="3857050" y="881607"/>
                      <a:pt x="2804106" y="881607"/>
                    </a:cubicBezTo>
                    <a:close/>
                    <a:moveTo>
                      <a:pt x="3331066" y="0"/>
                    </a:moveTo>
                    <a:lnTo>
                      <a:pt x="4029566" y="225552"/>
                    </a:lnTo>
                    <a:lnTo>
                      <a:pt x="3970450" y="780951"/>
                    </a:lnTo>
                    <a:lnTo>
                      <a:pt x="4110589" y="866190"/>
                    </a:lnTo>
                    <a:cubicBezTo>
                      <a:pt x="4186831" y="917760"/>
                      <a:pt x="4259809" y="973800"/>
                      <a:pt x="4329148" y="1033935"/>
                    </a:cubicBezTo>
                    <a:lnTo>
                      <a:pt x="4360639" y="1064721"/>
                    </a:lnTo>
                    <a:lnTo>
                      <a:pt x="4862410" y="826072"/>
                    </a:lnTo>
                    <a:lnTo>
                      <a:pt x="5292682" y="1424444"/>
                    </a:lnTo>
                    <a:lnTo>
                      <a:pt x="4924748" y="1840199"/>
                    </a:lnTo>
                    <a:lnTo>
                      <a:pt x="4962495" y="1928058"/>
                    </a:lnTo>
                    <a:cubicBezTo>
                      <a:pt x="4988159" y="1993220"/>
                      <a:pt x="5010932" y="2059839"/>
                      <a:pt x="5030655" y="2127759"/>
                    </a:cubicBezTo>
                    <a:lnTo>
                      <a:pt x="5070886" y="2295182"/>
                    </a:lnTo>
                    <a:lnTo>
                      <a:pt x="5621279" y="2387705"/>
                    </a:lnTo>
                    <a:lnTo>
                      <a:pt x="5630798" y="3124653"/>
                    </a:lnTo>
                    <a:lnTo>
                      <a:pt x="5067919" y="3259924"/>
                    </a:lnTo>
                    <a:lnTo>
                      <a:pt x="5018456" y="3452523"/>
                    </a:lnTo>
                    <a:cubicBezTo>
                      <a:pt x="5000311" y="3510930"/>
                      <a:pt x="4979900" y="3568338"/>
                      <a:pt x="4957324" y="3624642"/>
                    </a:cubicBezTo>
                    <a:lnTo>
                      <a:pt x="4915906" y="3717129"/>
                    </a:lnTo>
                    <a:lnTo>
                      <a:pt x="5302993" y="4131173"/>
                    </a:lnTo>
                    <a:lnTo>
                      <a:pt x="4863108" y="4722514"/>
                    </a:lnTo>
                    <a:lnTo>
                      <a:pt x="4343761" y="4492678"/>
                    </a:lnTo>
                    <a:lnTo>
                      <a:pt x="4339521" y="4496701"/>
                    </a:lnTo>
                    <a:cubicBezTo>
                      <a:pt x="4238648" y="4585246"/>
                      <a:pt x="4129949" y="4665073"/>
                      <a:pt x="4014600" y="4735006"/>
                    </a:cubicBezTo>
                    <a:lnTo>
                      <a:pt x="3957763" y="4766109"/>
                    </a:lnTo>
                    <a:lnTo>
                      <a:pt x="4034516" y="5322696"/>
                    </a:lnTo>
                    <a:lnTo>
                      <a:pt x="3334114" y="5552084"/>
                    </a:lnTo>
                    <a:lnTo>
                      <a:pt x="3037089" y="5055933"/>
                    </a:lnTo>
                    <a:lnTo>
                      <a:pt x="2828560" y="5065571"/>
                    </a:lnTo>
                    <a:cubicBezTo>
                      <a:pt x="2759305" y="5065571"/>
                      <a:pt x="2690767" y="5062497"/>
                      <a:pt x="2623075" y="5056478"/>
                    </a:cubicBezTo>
                    <a:lnTo>
                      <a:pt x="2599779" y="5053367"/>
                    </a:lnTo>
                    <a:lnTo>
                      <a:pt x="2296684" y="5559658"/>
                    </a:lnTo>
                    <a:lnTo>
                      <a:pt x="1596282" y="5330270"/>
                    </a:lnTo>
                    <a:lnTo>
                      <a:pt x="1675730" y="4754142"/>
                    </a:lnTo>
                    <a:lnTo>
                      <a:pt x="1523757" y="4657892"/>
                    </a:lnTo>
                    <a:cubicBezTo>
                      <a:pt x="1470847" y="4621170"/>
                      <a:pt x="1419555" y="4582276"/>
                      <a:pt x="1370010" y="4541339"/>
                    </a:cubicBezTo>
                    <a:lnTo>
                      <a:pt x="1311494" y="4488727"/>
                    </a:lnTo>
                    <a:lnTo>
                      <a:pt x="1311888" y="4489254"/>
                    </a:lnTo>
                    <a:lnTo>
                      <a:pt x="767690" y="4730088"/>
                    </a:lnTo>
                    <a:lnTo>
                      <a:pt x="327805" y="4138747"/>
                    </a:lnTo>
                    <a:lnTo>
                      <a:pt x="729266" y="3709328"/>
                    </a:lnTo>
                    <a:lnTo>
                      <a:pt x="750853" y="3738225"/>
                    </a:lnTo>
                    <a:lnTo>
                      <a:pt x="694625" y="3611629"/>
                    </a:lnTo>
                    <a:cubicBezTo>
                      <a:pt x="646719" y="3489994"/>
                      <a:pt x="608888" y="3363278"/>
                      <a:pt x="582161" y="3232513"/>
                    </a:cubicBezTo>
                    <a:lnTo>
                      <a:pt x="579262" y="3213494"/>
                    </a:lnTo>
                    <a:lnTo>
                      <a:pt x="578633" y="3271284"/>
                    </a:lnTo>
                    <a:lnTo>
                      <a:pt x="0" y="3132227"/>
                    </a:lnTo>
                    <a:lnTo>
                      <a:pt x="9519" y="2395279"/>
                    </a:lnTo>
                    <a:lnTo>
                      <a:pt x="585446" y="2298464"/>
                    </a:lnTo>
                    <a:lnTo>
                      <a:pt x="626466" y="2127758"/>
                    </a:lnTo>
                    <a:cubicBezTo>
                      <a:pt x="646189" y="2059839"/>
                      <a:pt x="668961" y="1993219"/>
                      <a:pt x="694625" y="1928057"/>
                    </a:cubicBezTo>
                    <a:lnTo>
                      <a:pt x="721579" y="1865320"/>
                    </a:lnTo>
                    <a:lnTo>
                      <a:pt x="338116" y="1432018"/>
                    </a:lnTo>
                    <a:lnTo>
                      <a:pt x="768388" y="833647"/>
                    </a:lnTo>
                    <a:lnTo>
                      <a:pt x="1282654" y="1078238"/>
                    </a:lnTo>
                    <a:lnTo>
                      <a:pt x="1327973" y="1033935"/>
                    </a:lnTo>
                    <a:cubicBezTo>
                      <a:pt x="1397311" y="973800"/>
                      <a:pt x="1470289" y="917760"/>
                      <a:pt x="1546531" y="866190"/>
                    </a:cubicBezTo>
                    <a:lnTo>
                      <a:pt x="1661192" y="796448"/>
                    </a:lnTo>
                    <a:lnTo>
                      <a:pt x="1601232" y="233127"/>
                    </a:lnTo>
                    <a:lnTo>
                      <a:pt x="2299732" y="7575"/>
                    </a:lnTo>
                    <a:lnTo>
                      <a:pt x="2576413" y="488673"/>
                    </a:lnTo>
                    <a:lnTo>
                      <a:pt x="2594116" y="485968"/>
                    </a:lnTo>
                    <a:cubicBezTo>
                      <a:pt x="2671199" y="478131"/>
                      <a:pt x="2749412" y="474116"/>
                      <a:pt x="2828560" y="474116"/>
                    </a:cubicBezTo>
                    <a:lnTo>
                      <a:pt x="3051907" y="485407"/>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9712" name="文本框 35"/>
            <p:cNvSpPr txBox="1"/>
            <p:nvPr/>
          </p:nvSpPr>
          <p:spPr>
            <a:xfrm>
              <a:off x="820421" y="2321646"/>
              <a:ext cx="421538" cy="461665"/>
            </a:xfrm>
            <a:prstGeom prst="rect">
              <a:avLst/>
            </a:prstGeom>
            <a:noFill/>
            <a:ln w="9525">
              <a:noFill/>
            </a:ln>
          </p:spPr>
          <p:txBody>
            <a:bodyPr>
              <a:spAutoFit/>
            </a:bodyPr>
            <a:lstStyle/>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C</a:t>
              </a:r>
              <a:endParaRPr lang="zh-CN" altLang="en-US" sz="24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25"/>
          <p:cNvSpPr txBox="1"/>
          <p:nvPr/>
        </p:nvSpPr>
        <p:spPr>
          <a:xfrm>
            <a:off x="6814185" y="5354955"/>
            <a:ext cx="3408045" cy="368300"/>
          </a:xfrm>
          <a:prstGeom prst="rect">
            <a:avLst/>
          </a:prstGeom>
          <a:noFill/>
          <a:ln w="9525">
            <a:noFill/>
          </a:ln>
        </p:spPr>
        <p:txBody>
          <a:bodyPr wrap="square">
            <a:spAutoFit/>
          </a:bodyPr>
          <a:p>
            <a:pPr eaLnBrk="1" hangingPunct="1"/>
            <a:r>
              <a:rPr lang="en-US" altLang="zh-CN" b="1" dirty="0">
                <a:solidFill>
                  <a:schemeClr val="bg1"/>
                </a:solidFill>
                <a:latin typeface="Microsoft YaHei" panose="020B0503020204020204" pitchFamily="34" charset="-122"/>
                <a:ea typeface="Microsoft YaHei" panose="020B0503020204020204" pitchFamily="34" charset="-122"/>
              </a:rPr>
              <a:t>Average Order Value</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4288</Words>
  <Application>WPS Presentation</Application>
  <PresentationFormat>Widescreen</PresentationFormat>
  <Paragraphs>110</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Calibri</vt:lpstr>
      <vt:lpstr>Gabriola</vt:lpstr>
      <vt:lpstr>Microsoft YaHei</vt:lpstr>
      <vt:lpstr>Wingdings</vt:lpstr>
      <vt:lpstr>Adobe Garamond Pro</vt:lpstr>
      <vt:lpstr>Segoe Print</vt:lpstr>
      <vt:lpstr>Arial Unicode MS</vt:lpstr>
      <vt:lpstr>Calibri Light</vt:lpstr>
      <vt:lpstr>Impact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Dell</cp:lastModifiedBy>
  <cp:revision>22</cp:revision>
  <dcterms:created xsi:type="dcterms:W3CDTF">2014-09-27T10:23:00Z</dcterms:created>
  <dcterms:modified xsi:type="dcterms:W3CDTF">2022-05-29T08:39:07Z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EE1FC6A37FFD4B6DA751402450792E8A</vt:lpwstr>
  </property>
</Properties>
</file>