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Varela Round"/>
      <p:regular r:id="rId20"/>
    </p:embeddedFont>
    <p:embeddedFont>
      <p:font typeface="Gaegu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arelaRound-regular.fntdata"/><Relationship Id="rId22" Type="http://schemas.openxmlformats.org/officeDocument/2006/relationships/font" Target="fonts/Gaegu-bold.fntdata"/><Relationship Id="rId21" Type="http://schemas.openxmlformats.org/officeDocument/2006/relationships/font" Target="fonts/Gaeg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12c8d87df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12c8d87df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2c8d87df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12c8d87df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c79573c1e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c79573c1e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ca1a8d16bc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ca1a8d16bc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12c8d87df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12c8d87df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12c8d87df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2" name="Google Shape;2902;g12c8d87df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c8f6cc2c4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c8f6cc2c4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c8f6cc2c4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c8f6cc2c4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c94c3d533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c94c3d533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c79573c1e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c79573c1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12c8d87df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12c8d87df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2c8d87df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2c8d87df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12c8d87df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12c8d87df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2c8d87df6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g12c8d87df6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flipH="1" rot="3251181">
            <a:off x="622582" y="2760365"/>
            <a:ext cx="788446" cy="63180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"/>
          <p:cNvSpPr txBox="1"/>
          <p:nvPr>
            <p:ph hasCustomPrompt="1"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/>
          <p:nvPr>
            <p:ph idx="1" type="subTitle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idx="1" type="subTitle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3" name="Google Shape;1043;p13"/>
          <p:cNvSpPr txBox="1"/>
          <p:nvPr>
            <p:ph idx="2" type="subTitle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4" name="Google Shape;1044;p13"/>
          <p:cNvSpPr txBox="1"/>
          <p:nvPr>
            <p:ph hasCustomPrompt="1"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/>
          <p:nvPr>
            <p:ph idx="4" type="subTitle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6" name="Google Shape;1046;p13"/>
          <p:cNvSpPr txBox="1"/>
          <p:nvPr>
            <p:ph idx="5" type="subTitle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7" name="Google Shape;1047;p13"/>
          <p:cNvSpPr txBox="1"/>
          <p:nvPr>
            <p:ph hasCustomPrompt="1"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9" name="Google Shape;1049;p13"/>
          <p:cNvSpPr txBox="1"/>
          <p:nvPr>
            <p:ph idx="8" type="subTitle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0" name="Google Shape;1050;p13"/>
          <p:cNvSpPr txBox="1"/>
          <p:nvPr>
            <p:ph hasCustomPrompt="1"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/>
          <p:nvPr>
            <p:ph idx="13" type="subTitle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52" name="Google Shape;1052;p13"/>
          <p:cNvSpPr txBox="1"/>
          <p:nvPr>
            <p:ph idx="14" type="subTitle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3" name="Google Shape;1053;p13"/>
          <p:cNvSpPr txBox="1"/>
          <p:nvPr>
            <p:ph hasCustomPrompt="1"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rect b="b" l="l" r="r" t="t"/>
                    <a:pathLst>
                      <a:path extrusionOk="0" h="16128" w="16427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rect b="b" l="l" r="r" t="t"/>
                    <a:pathLst>
                      <a:path extrusionOk="0" h="6536" w="7694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flipH="1" rot="5400000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155" name="Google Shape;1155;p14"/>
          <p:cNvSpPr txBox="1"/>
          <p:nvPr>
            <p:ph idx="2" type="title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"/>
          <p:cNvSpPr txBox="1"/>
          <p:nvPr>
            <p:ph idx="1" type="subTitle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57" name="Google Shape;12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5"/>
          <p:cNvSpPr txBox="1"/>
          <p:nvPr>
            <p:ph idx="2" type="subTitle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15"/>
          <p:cNvSpPr txBox="1"/>
          <p:nvPr>
            <p:ph idx="3" type="subTitle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0" name="Google Shape;1260;p15"/>
          <p:cNvSpPr txBox="1"/>
          <p:nvPr>
            <p:ph idx="4" type="subTitle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1" name="Google Shape;1261;p15"/>
          <p:cNvSpPr txBox="1"/>
          <p:nvPr>
            <p:ph idx="5" type="subTitle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2" name="Google Shape;1262;p15"/>
          <p:cNvSpPr txBox="1"/>
          <p:nvPr>
            <p:ph idx="6" type="subTitle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flipH="1" rot="445899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6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9" name="Google Shape;1359;p16"/>
          <p:cNvSpPr txBox="1"/>
          <p:nvPr>
            <p:ph idx="1" type="subTitle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16"/>
          <p:cNvSpPr txBox="1"/>
          <p:nvPr>
            <p:ph hasCustomPrompt="1"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720000" y="3881875"/>
            <a:ext cx="607734" cy="721621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5664877" y="4000197"/>
            <a:ext cx="1575948" cy="802794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377075" y="665587"/>
            <a:ext cx="2734487" cy="2139081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7528784" y="833519"/>
            <a:ext cx="936540" cy="80738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6" name="Google Shape;1536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 txBox="1"/>
          <p:nvPr>
            <p:ph idx="1" type="subTitle"/>
          </p:nvPr>
        </p:nvSpPr>
        <p:spPr>
          <a:xfrm>
            <a:off x="11256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2" type="subTitle"/>
          </p:nvPr>
        </p:nvSpPr>
        <p:spPr>
          <a:xfrm>
            <a:off x="11257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9" name="Google Shape;1539;p18"/>
          <p:cNvSpPr txBox="1"/>
          <p:nvPr>
            <p:ph idx="3" type="subTitle"/>
          </p:nvPr>
        </p:nvSpPr>
        <p:spPr>
          <a:xfrm>
            <a:off x="363464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4" type="subTitle"/>
          </p:nvPr>
        </p:nvSpPr>
        <p:spPr>
          <a:xfrm>
            <a:off x="363465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1" name="Google Shape;1541;p18"/>
          <p:cNvSpPr txBox="1"/>
          <p:nvPr>
            <p:ph idx="5" type="subTitle"/>
          </p:nvPr>
        </p:nvSpPr>
        <p:spPr>
          <a:xfrm>
            <a:off x="61435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6" type="subTitle"/>
          </p:nvPr>
        </p:nvSpPr>
        <p:spPr>
          <a:xfrm>
            <a:off x="61436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3" name="Google Shape;1543;p18"/>
          <p:cNvSpPr txBox="1"/>
          <p:nvPr>
            <p:ph idx="7" type="subTitle"/>
          </p:nvPr>
        </p:nvSpPr>
        <p:spPr>
          <a:xfrm>
            <a:off x="1125697" y="1473436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4" name="Google Shape;1544;p18"/>
          <p:cNvSpPr txBox="1"/>
          <p:nvPr>
            <p:ph idx="8" type="subTitle"/>
          </p:nvPr>
        </p:nvSpPr>
        <p:spPr>
          <a:xfrm>
            <a:off x="1125700" y="1963328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5" name="Google Shape;1545;p18"/>
          <p:cNvSpPr txBox="1"/>
          <p:nvPr>
            <p:ph idx="9" type="subTitle"/>
          </p:nvPr>
        </p:nvSpPr>
        <p:spPr>
          <a:xfrm>
            <a:off x="363464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6" name="Google Shape;1546;p18"/>
          <p:cNvSpPr txBox="1"/>
          <p:nvPr>
            <p:ph idx="13" type="subTitle"/>
          </p:nvPr>
        </p:nvSpPr>
        <p:spPr>
          <a:xfrm>
            <a:off x="363465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7" name="Google Shape;1547;p18"/>
          <p:cNvSpPr txBox="1"/>
          <p:nvPr>
            <p:ph idx="14" type="subTitle"/>
          </p:nvPr>
        </p:nvSpPr>
        <p:spPr>
          <a:xfrm>
            <a:off x="614359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8" name="Google Shape;1548;p18"/>
          <p:cNvSpPr txBox="1"/>
          <p:nvPr>
            <p:ph idx="15" type="subTitle"/>
          </p:nvPr>
        </p:nvSpPr>
        <p:spPr>
          <a:xfrm>
            <a:off x="614360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600600" y="3188357"/>
            <a:ext cx="1537725" cy="15741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2935317" y="836886"/>
            <a:ext cx="1124259" cy="572702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5985728" y="786808"/>
            <a:ext cx="2597867" cy="2032208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6" name="Google Shape;1736;p20"/>
          <p:cNvGrpSpPr/>
          <p:nvPr/>
        </p:nvGrpSpPr>
        <p:grpSpPr>
          <a:xfrm rot="2700000">
            <a:off x="6062347" y="4226475"/>
            <a:ext cx="328112" cy="377951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20"/>
          <p:cNvSpPr txBox="1"/>
          <p:nvPr>
            <p:ph idx="1" type="subTitle"/>
          </p:nvPr>
        </p:nvSpPr>
        <p:spPr>
          <a:xfrm>
            <a:off x="12249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6" name="Google Shape;1746;p20"/>
          <p:cNvSpPr txBox="1"/>
          <p:nvPr>
            <p:ph idx="2" type="subTitle"/>
          </p:nvPr>
        </p:nvSpPr>
        <p:spPr>
          <a:xfrm>
            <a:off x="12249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0"/>
          <p:cNvSpPr txBox="1"/>
          <p:nvPr>
            <p:ph idx="3" type="subTitle"/>
          </p:nvPr>
        </p:nvSpPr>
        <p:spPr>
          <a:xfrm>
            <a:off x="58518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8" name="Google Shape;1748;p20"/>
          <p:cNvSpPr txBox="1"/>
          <p:nvPr>
            <p:ph idx="4" type="subTitle"/>
          </p:nvPr>
        </p:nvSpPr>
        <p:spPr>
          <a:xfrm>
            <a:off x="58518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20"/>
          <p:cNvSpPr txBox="1"/>
          <p:nvPr>
            <p:ph idx="5" type="subTitle"/>
          </p:nvPr>
        </p:nvSpPr>
        <p:spPr>
          <a:xfrm>
            <a:off x="12249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0" name="Google Shape;1750;p20"/>
          <p:cNvSpPr txBox="1"/>
          <p:nvPr>
            <p:ph idx="6" type="subTitle"/>
          </p:nvPr>
        </p:nvSpPr>
        <p:spPr>
          <a:xfrm>
            <a:off x="12249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20"/>
          <p:cNvSpPr txBox="1"/>
          <p:nvPr>
            <p:ph idx="7" type="subTitle"/>
          </p:nvPr>
        </p:nvSpPr>
        <p:spPr>
          <a:xfrm>
            <a:off x="58518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2" name="Google Shape;1752;p20"/>
          <p:cNvSpPr txBox="1"/>
          <p:nvPr>
            <p:ph idx="8" type="subTitle"/>
          </p:nvPr>
        </p:nvSpPr>
        <p:spPr>
          <a:xfrm>
            <a:off x="58518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rect b="b" l="l" r="r" t="t"/>
              <a:pathLst>
                <a:path extrusionOk="0" h="8198" w="7064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rect b="b" l="l" r="r" t="t"/>
              <a:pathLst>
                <a:path extrusionOk="0" h="1319" w="6169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rect b="b" l="l" r="r" t="t"/>
              <a:pathLst>
                <a:path extrusionOk="0" h="1315" w="7024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"/>
          <p:cNvSpPr txBox="1"/>
          <p:nvPr>
            <p:ph hasCustomPrompt="1"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rect b="b" l="l" r="r" t="t"/>
              <a:pathLst>
                <a:path extrusionOk="0" h="8197" w="7084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rect b="b" l="l" r="r" t="t"/>
              <a:pathLst>
                <a:path extrusionOk="0" h="1321" w="6149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rect b="b" l="l" r="r" t="t"/>
              <a:pathLst>
                <a:path extrusionOk="0" h="1315" w="4438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rect b="b" l="l" r="r" t="t"/>
              <a:pathLst>
                <a:path extrusionOk="0" h="1315" w="6985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rect b="b" l="l" r="r" t="t"/>
              <a:pathLst>
                <a:path extrusionOk="0" h="1322" w="7025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rect b="b" l="l" r="r" t="t"/>
              <a:pathLst>
                <a:path extrusionOk="0" h="1328" w="6487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 txBox="1"/>
          <p:nvPr>
            <p:ph hasCustomPrompt="1" idx="2" type="title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/>
          <p:nvPr>
            <p:ph idx="1" type="subTitle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21"/>
          <p:cNvSpPr txBox="1"/>
          <p:nvPr>
            <p:ph hasCustomPrompt="1" idx="3" type="title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/>
          <p:nvPr>
            <p:ph idx="4" type="subTitle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5" name="Google Shape;1855;p21"/>
          <p:cNvSpPr txBox="1"/>
          <p:nvPr>
            <p:ph hasCustomPrompt="1" idx="5" type="title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/>
          <p:nvPr>
            <p:ph idx="6" type="subTitle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rect b="b" l="l" r="r" t="t"/>
            <a:pathLst>
              <a:path extrusionOk="0" h="25667" w="2320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8" name="Google Shape;19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9" name="Google Shape;1949;p22"/>
          <p:cNvSpPr txBox="1"/>
          <p:nvPr>
            <p:ph hasCustomPrompt="1" idx="2" type="title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/>
          <p:nvPr>
            <p:ph idx="1" type="subTitle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1" name="Google Shape;1951;p22"/>
          <p:cNvSpPr txBox="1"/>
          <p:nvPr>
            <p:ph hasCustomPrompt="1" idx="3" type="title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/>
          <p:nvPr>
            <p:ph idx="4" type="subTitle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5" name="Google Shape;2045;p23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7" name="Google Shape;2157;p24"/>
          <p:cNvSpPr txBox="1"/>
          <p:nvPr>
            <p:ph idx="2" type="subTitle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8" name="Google Shape;2158;p24"/>
          <p:cNvSpPr txBox="1"/>
          <p:nvPr>
            <p:ph idx="3" type="subTitle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9" name="Google Shape;2159;p24"/>
          <p:cNvSpPr txBox="1"/>
          <p:nvPr>
            <p:ph idx="4" type="subTitle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0" name="Google Shape;2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5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4" name="Google Shape;22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6829904" y="1017710"/>
            <a:ext cx="1687164" cy="1428675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411685" y="3132218"/>
            <a:ext cx="2102873" cy="154103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6"/>
          <p:cNvSpPr/>
          <p:nvPr/>
        </p:nvSpPr>
        <p:spPr>
          <a:xfrm>
            <a:off x="4234250" y="1268375"/>
            <a:ext cx="437995" cy="520073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5330686" y="4039067"/>
            <a:ext cx="922467" cy="795254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2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327" name="Google Shape;2327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9" name="Google Shape;2329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1" name="Google Shape;2331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2" name="Google Shape;2332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4" name="Google Shape;2334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5" name="Google Shape;2335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7" name="Google Shape;2337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38" name="Google Shape;2338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9" name="Google Shape;2339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40" name="Google Shape;2340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2" name="Google Shape;2342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4" name="Google Shape;2344;p26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5" name="Google Shape;23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40" name="Google Shape;2440;p27"/>
          <p:cNvSpPr txBox="1"/>
          <p:nvPr>
            <p:ph idx="1" type="subTitle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1" name="Google Shape;2441;p27"/>
          <p:cNvSpPr txBox="1"/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2" name="Google Shape;2442;p27"/>
          <p:cNvSpPr txBox="1"/>
          <p:nvPr>
            <p:ph idx="2" type="subTitle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rect b="b" l="l" r="r" t="t"/>
              <a:pathLst>
                <a:path extrusionOk="0" h="33705" w="23618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rect b="b" l="l" r="r" t="t"/>
              <a:pathLst>
                <a:path extrusionOk="0" h="27225" w="18942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rect b="b" l="l" r="r" t="t"/>
              <a:pathLst>
                <a:path extrusionOk="0" h="20619" w="14068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rect b="b" l="l" r="r" t="t"/>
              <a:pathLst>
                <a:path extrusionOk="0" h="14072" w="9054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flipH="1" rot="-1265962">
            <a:off x="5767650" y="2693403"/>
            <a:ext cx="2807596" cy="219627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"/>
          <p:cNvSpPr txBox="1"/>
          <p:nvPr>
            <p:ph idx="1" type="subTitle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idx="2" type="subTitle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5"/>
          <p:cNvSpPr txBox="1"/>
          <p:nvPr>
            <p:ph idx="3" type="subTitle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idx="4" type="subTitle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"/>
          <p:cNvSpPr/>
          <p:nvPr/>
        </p:nvSpPr>
        <p:spPr>
          <a:xfrm flipH="1" rot="8987260">
            <a:off x="3021212" y="772784"/>
            <a:ext cx="695478" cy="59956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 txBox="1"/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8" name="Google Shape;558;p7"/>
          <p:cNvSpPr txBox="1"/>
          <p:nvPr>
            <p:ph idx="1" type="subTitle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 rot="10411114">
            <a:off x="6721849" y="3323610"/>
            <a:ext cx="1549562" cy="113555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 rot="1939918">
            <a:off x="821244" y="767908"/>
            <a:ext cx="1415514" cy="1066325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 rot="-1587840">
            <a:off x="644592" y="1357097"/>
            <a:ext cx="1056515" cy="1305738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053152" y="1448485"/>
            <a:ext cx="662913" cy="77365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7454887" y="3245981"/>
            <a:ext cx="993205" cy="505943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7201702" y="975249"/>
            <a:ext cx="925479" cy="797850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flipH="1" rot="7854059">
            <a:off x="6410582" y="3145827"/>
            <a:ext cx="1891661" cy="138625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rect b="b" l="l" r="r" t="t"/>
            <a:pathLst>
              <a:path extrusionOk="0" h="32684" w="26245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741" name="Google Shape;741;p9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flipH="1" rot="5400000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"/>
          <p:cNvSpPr txBox="1"/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b="1" sz="30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30"/>
          <p:cNvSpPr/>
          <p:nvPr/>
        </p:nvSpPr>
        <p:spPr>
          <a:xfrm rot="3599982">
            <a:off x="6531639" y="-461262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0"/>
          <p:cNvSpPr/>
          <p:nvPr/>
        </p:nvSpPr>
        <p:spPr>
          <a:xfrm rot="3599982">
            <a:off x="6759282" y="-286817"/>
            <a:ext cx="1951" cy="999"/>
          </a:xfrm>
          <a:custGeom>
            <a:rect b="b" l="l" r="r" t="t"/>
            <a:pathLst>
              <a:path extrusionOk="0" h="21" w="41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0"/>
          <p:cNvSpPr/>
          <p:nvPr/>
        </p:nvSpPr>
        <p:spPr>
          <a:xfrm rot="3599982">
            <a:off x="6992440" y="-378235"/>
            <a:ext cx="3045" cy="4901"/>
          </a:xfrm>
          <a:custGeom>
            <a:rect b="b" l="l" r="r" t="t"/>
            <a:pathLst>
              <a:path extrusionOk="0" h="103" w="64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0"/>
          <p:cNvSpPr/>
          <p:nvPr/>
        </p:nvSpPr>
        <p:spPr>
          <a:xfrm rot="3599982">
            <a:off x="6845545" y="-416022"/>
            <a:ext cx="999" cy="1903"/>
          </a:xfrm>
          <a:custGeom>
            <a:rect b="b" l="l" r="r" t="t"/>
            <a:pathLst>
              <a:path extrusionOk="0" h="40" w="21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30"/>
          <p:cNvSpPr/>
          <p:nvPr/>
        </p:nvSpPr>
        <p:spPr>
          <a:xfrm rot="3599982">
            <a:off x="6531676" y="-450822"/>
            <a:ext cx="999" cy="999"/>
          </a:xfrm>
          <a:custGeom>
            <a:rect b="b" l="l" r="r" t="t"/>
            <a:pathLst>
              <a:path extrusionOk="0" h="21" w="21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0"/>
          <p:cNvSpPr/>
          <p:nvPr/>
        </p:nvSpPr>
        <p:spPr>
          <a:xfrm rot="3599982">
            <a:off x="6660619" y="-281384"/>
            <a:ext cx="8564" cy="5139"/>
          </a:xfrm>
          <a:custGeom>
            <a:rect b="b" l="l" r="r" t="t"/>
            <a:pathLst>
              <a:path extrusionOk="0" h="108" w="18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0"/>
          <p:cNvSpPr/>
          <p:nvPr/>
        </p:nvSpPr>
        <p:spPr>
          <a:xfrm rot="3599982">
            <a:off x="7112092" y="-234514"/>
            <a:ext cx="11419" cy="10468"/>
          </a:xfrm>
          <a:custGeom>
            <a:rect b="b" l="l" r="r" t="t"/>
            <a:pathLst>
              <a:path extrusionOk="0" h="220" w="24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0"/>
          <p:cNvSpPr/>
          <p:nvPr/>
        </p:nvSpPr>
        <p:spPr>
          <a:xfrm rot="3599982">
            <a:off x="6942150" y="-252139"/>
            <a:ext cx="8564" cy="8564"/>
          </a:xfrm>
          <a:custGeom>
            <a:rect b="b" l="l" r="r" t="t"/>
            <a:pathLst>
              <a:path extrusionOk="0" h="180" w="18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0"/>
          <p:cNvSpPr/>
          <p:nvPr/>
        </p:nvSpPr>
        <p:spPr>
          <a:xfrm rot="3599982">
            <a:off x="6892432" y="-257988"/>
            <a:ext cx="12133" cy="17319"/>
          </a:xfrm>
          <a:custGeom>
            <a:rect b="b" l="l" r="r" t="t"/>
            <a:pathLst>
              <a:path extrusionOk="0" h="364" w="255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0"/>
          <p:cNvSpPr/>
          <p:nvPr/>
        </p:nvSpPr>
        <p:spPr>
          <a:xfrm rot="3599982">
            <a:off x="6412561" y="-475900"/>
            <a:ext cx="15178" cy="13275"/>
          </a:xfrm>
          <a:custGeom>
            <a:rect b="b" l="l" r="r" t="t"/>
            <a:pathLst>
              <a:path extrusionOk="0" h="279" w="319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0"/>
          <p:cNvSpPr/>
          <p:nvPr/>
        </p:nvSpPr>
        <p:spPr>
          <a:xfrm rot="3599982">
            <a:off x="6476240" y="-484414"/>
            <a:ext cx="999" cy="999"/>
          </a:xfrm>
          <a:custGeom>
            <a:rect b="b" l="l" r="r" t="t"/>
            <a:pathLst>
              <a:path extrusionOk="0" h="21" w="21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30"/>
          <p:cNvSpPr/>
          <p:nvPr/>
        </p:nvSpPr>
        <p:spPr>
          <a:xfrm rot="3599982">
            <a:off x="6416406" y="-490678"/>
            <a:ext cx="9516" cy="6661"/>
          </a:xfrm>
          <a:custGeom>
            <a:rect b="b" l="l" r="r" t="t"/>
            <a:pathLst>
              <a:path extrusionOk="0" h="140" w="20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0"/>
          <p:cNvSpPr/>
          <p:nvPr/>
        </p:nvSpPr>
        <p:spPr>
          <a:xfrm rot="3599982">
            <a:off x="6449170" y="-499092"/>
            <a:ext cx="21791" cy="25598"/>
          </a:xfrm>
          <a:custGeom>
            <a:rect b="b" l="l" r="r" t="t"/>
            <a:pathLst>
              <a:path extrusionOk="0" h="538" w="458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0"/>
          <p:cNvSpPr/>
          <p:nvPr/>
        </p:nvSpPr>
        <p:spPr>
          <a:xfrm rot="3599982">
            <a:off x="6405738" y="-511171"/>
            <a:ext cx="31307" cy="33211"/>
          </a:xfrm>
          <a:custGeom>
            <a:rect b="b" l="l" r="r" t="t"/>
            <a:pathLst>
              <a:path extrusionOk="0" h="698" w="658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0"/>
          <p:cNvSpPr/>
          <p:nvPr/>
        </p:nvSpPr>
        <p:spPr>
          <a:xfrm rot="3599982">
            <a:off x="6480543" y="-487433"/>
            <a:ext cx="4758" cy="15225"/>
          </a:xfrm>
          <a:custGeom>
            <a:rect b="b" l="l" r="r" t="t"/>
            <a:pathLst>
              <a:path extrusionOk="0" h="320" w="10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0"/>
          <p:cNvSpPr/>
          <p:nvPr/>
        </p:nvSpPr>
        <p:spPr>
          <a:xfrm rot="3599982">
            <a:off x="6508541" y="-479224"/>
            <a:ext cx="5710" cy="8564"/>
          </a:xfrm>
          <a:custGeom>
            <a:rect b="b" l="l" r="r" t="t"/>
            <a:pathLst>
              <a:path extrusionOk="0" h="180" w="12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0"/>
          <p:cNvSpPr/>
          <p:nvPr/>
        </p:nvSpPr>
        <p:spPr>
          <a:xfrm rot="3599982">
            <a:off x="6817266" y="-440356"/>
            <a:ext cx="18033" cy="14274"/>
          </a:xfrm>
          <a:custGeom>
            <a:rect b="b" l="l" r="r" t="t"/>
            <a:pathLst>
              <a:path extrusionOk="0" h="300" w="379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0"/>
          <p:cNvSpPr/>
          <p:nvPr/>
        </p:nvSpPr>
        <p:spPr>
          <a:xfrm rot="3599982">
            <a:off x="6841712" y="-437320"/>
            <a:ext cx="15225" cy="19888"/>
          </a:xfrm>
          <a:custGeom>
            <a:rect b="b" l="l" r="r" t="t"/>
            <a:pathLst>
              <a:path extrusionOk="0" h="418" w="32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0"/>
          <p:cNvSpPr/>
          <p:nvPr/>
        </p:nvSpPr>
        <p:spPr>
          <a:xfrm rot="3599982">
            <a:off x="6627397" y="-459563"/>
            <a:ext cx="1808" cy="2807"/>
          </a:xfrm>
          <a:custGeom>
            <a:rect b="b" l="l" r="r" t="t"/>
            <a:pathLst>
              <a:path extrusionOk="0" h="59" w="38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0"/>
          <p:cNvSpPr/>
          <p:nvPr/>
        </p:nvSpPr>
        <p:spPr>
          <a:xfrm rot="3599982">
            <a:off x="6603706" y="-486395"/>
            <a:ext cx="48" cy="3806"/>
          </a:xfrm>
          <a:custGeom>
            <a:rect b="b" l="l" r="r" t="t"/>
            <a:pathLst>
              <a:path extrusionOk="0" h="80" w="1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0"/>
          <p:cNvSpPr/>
          <p:nvPr/>
        </p:nvSpPr>
        <p:spPr>
          <a:xfrm rot="3599982">
            <a:off x="6621556" y="-462533"/>
            <a:ext cx="6709" cy="4806"/>
          </a:xfrm>
          <a:custGeom>
            <a:rect b="b" l="l" r="r" t="t"/>
            <a:pathLst>
              <a:path extrusionOk="0" h="101" w="141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0"/>
          <p:cNvSpPr/>
          <p:nvPr/>
        </p:nvSpPr>
        <p:spPr>
          <a:xfrm rot="3599982">
            <a:off x="6616926" y="-461694"/>
            <a:ext cx="3806" cy="4710"/>
          </a:xfrm>
          <a:custGeom>
            <a:rect b="b" l="l" r="r" t="t"/>
            <a:pathLst>
              <a:path extrusionOk="0" h="99" w="8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0"/>
          <p:cNvSpPr/>
          <p:nvPr/>
        </p:nvSpPr>
        <p:spPr>
          <a:xfrm rot="3599982">
            <a:off x="6630608" y="-461917"/>
            <a:ext cx="6566" cy="8422"/>
          </a:xfrm>
          <a:custGeom>
            <a:rect b="b" l="l" r="r" t="t"/>
            <a:pathLst>
              <a:path extrusionOk="0" h="177" w="138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0"/>
          <p:cNvSpPr/>
          <p:nvPr/>
        </p:nvSpPr>
        <p:spPr>
          <a:xfrm rot="3599982">
            <a:off x="6563926" y="-465023"/>
            <a:ext cx="999" cy="952"/>
          </a:xfrm>
          <a:custGeom>
            <a:rect b="b" l="l" r="r" t="t"/>
            <a:pathLst>
              <a:path extrusionOk="0" h="20" w="21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0"/>
          <p:cNvSpPr/>
          <p:nvPr/>
        </p:nvSpPr>
        <p:spPr>
          <a:xfrm rot="3599982">
            <a:off x="6566161" y="-471286"/>
            <a:ext cx="9516" cy="11419"/>
          </a:xfrm>
          <a:custGeom>
            <a:rect b="b" l="l" r="r" t="t"/>
            <a:pathLst>
              <a:path extrusionOk="0" h="240" w="20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0"/>
          <p:cNvSpPr/>
          <p:nvPr/>
        </p:nvSpPr>
        <p:spPr>
          <a:xfrm rot="3599982">
            <a:off x="6537576" y="-495988"/>
            <a:ext cx="13275" cy="15130"/>
          </a:xfrm>
          <a:custGeom>
            <a:rect b="b" l="l" r="r" t="t"/>
            <a:pathLst>
              <a:path extrusionOk="0" h="318" w="279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0"/>
          <p:cNvSpPr/>
          <p:nvPr/>
        </p:nvSpPr>
        <p:spPr>
          <a:xfrm rot="3599982">
            <a:off x="6525012" y="-496276"/>
            <a:ext cx="5710" cy="8374"/>
          </a:xfrm>
          <a:custGeom>
            <a:rect b="b" l="l" r="r" t="t"/>
            <a:pathLst>
              <a:path extrusionOk="0" h="176" w="12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0"/>
          <p:cNvSpPr/>
          <p:nvPr/>
        </p:nvSpPr>
        <p:spPr>
          <a:xfrm rot="3599982">
            <a:off x="6645653" y="-464577"/>
            <a:ext cx="12276" cy="14940"/>
          </a:xfrm>
          <a:custGeom>
            <a:rect b="b" l="l" r="r" t="t"/>
            <a:pathLst>
              <a:path extrusionOk="0" h="314" w="258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0"/>
          <p:cNvSpPr/>
          <p:nvPr/>
        </p:nvSpPr>
        <p:spPr>
          <a:xfrm rot="3599982">
            <a:off x="6548797" y="-505347"/>
            <a:ext cx="7660" cy="6661"/>
          </a:xfrm>
          <a:custGeom>
            <a:rect b="b" l="l" r="r" t="t"/>
            <a:pathLst>
              <a:path extrusionOk="0" h="140" w="161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0"/>
          <p:cNvSpPr/>
          <p:nvPr/>
        </p:nvSpPr>
        <p:spPr>
          <a:xfrm rot="3599982">
            <a:off x="6608248" y="-496841"/>
            <a:ext cx="13322" cy="16129"/>
          </a:xfrm>
          <a:custGeom>
            <a:rect b="b" l="l" r="r" t="t"/>
            <a:pathLst>
              <a:path extrusionOk="0" h="339" w="28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0"/>
          <p:cNvSpPr/>
          <p:nvPr/>
        </p:nvSpPr>
        <p:spPr>
          <a:xfrm rot="3599982">
            <a:off x="6594417" y="-496408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0"/>
          <p:cNvSpPr/>
          <p:nvPr/>
        </p:nvSpPr>
        <p:spPr>
          <a:xfrm rot="3599982">
            <a:off x="6791859" y="-472335"/>
            <a:ext cx="11895" cy="15463"/>
          </a:xfrm>
          <a:custGeom>
            <a:rect b="b" l="l" r="r" t="t"/>
            <a:pathLst>
              <a:path extrusionOk="0" h="325" w="25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0"/>
          <p:cNvSpPr/>
          <p:nvPr/>
        </p:nvSpPr>
        <p:spPr>
          <a:xfrm rot="3599982">
            <a:off x="6659190" y="-247824"/>
            <a:ext cx="6661" cy="8564"/>
          </a:xfrm>
          <a:custGeom>
            <a:rect b="b" l="l" r="r" t="t"/>
            <a:pathLst>
              <a:path extrusionOk="0" h="180" w="14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0"/>
          <p:cNvSpPr/>
          <p:nvPr/>
        </p:nvSpPr>
        <p:spPr>
          <a:xfrm rot="3599982">
            <a:off x="6855669" y="-51682"/>
            <a:ext cx="1903" cy="999"/>
          </a:xfrm>
          <a:custGeom>
            <a:rect b="b" l="l" r="r" t="t"/>
            <a:pathLst>
              <a:path extrusionOk="0" h="21" w="4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0"/>
          <p:cNvSpPr/>
          <p:nvPr/>
        </p:nvSpPr>
        <p:spPr>
          <a:xfrm rot="3599982">
            <a:off x="7043861" y="-151778"/>
            <a:ext cx="2094" cy="3664"/>
          </a:xfrm>
          <a:custGeom>
            <a:rect b="b" l="l" r="r" t="t"/>
            <a:pathLst>
              <a:path extrusionOk="0" h="77" w="44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0"/>
          <p:cNvSpPr/>
          <p:nvPr/>
        </p:nvSpPr>
        <p:spPr>
          <a:xfrm rot="3599982">
            <a:off x="6921084" y="-191582"/>
            <a:ext cx="1951" cy="1903"/>
          </a:xfrm>
          <a:custGeom>
            <a:rect b="b" l="l" r="r" t="t"/>
            <a:pathLst>
              <a:path extrusionOk="0" h="40" w="41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0"/>
          <p:cNvSpPr/>
          <p:nvPr/>
        </p:nvSpPr>
        <p:spPr>
          <a:xfrm rot="3599982">
            <a:off x="6659638" y="-239048"/>
            <a:ext cx="48" cy="1951"/>
          </a:xfrm>
          <a:custGeom>
            <a:rect b="b" l="l" r="r" t="t"/>
            <a:pathLst>
              <a:path extrusionOk="0" h="41" w="1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0"/>
          <p:cNvSpPr/>
          <p:nvPr/>
        </p:nvSpPr>
        <p:spPr>
          <a:xfrm rot="3599982">
            <a:off x="6771533" y="-45936"/>
            <a:ext cx="6661" cy="4139"/>
          </a:xfrm>
          <a:custGeom>
            <a:rect b="b" l="l" r="r" t="t"/>
            <a:pathLst>
              <a:path extrusionOk="0" h="87" w="14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0"/>
          <p:cNvSpPr/>
          <p:nvPr/>
        </p:nvSpPr>
        <p:spPr>
          <a:xfrm rot="3599982">
            <a:off x="7153366" y="-3454"/>
            <a:ext cx="10420" cy="9516"/>
          </a:xfrm>
          <a:custGeom>
            <a:rect b="b" l="l" r="r" t="t"/>
            <a:pathLst>
              <a:path extrusionOk="0" h="200" w="219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0"/>
          <p:cNvSpPr/>
          <p:nvPr/>
        </p:nvSpPr>
        <p:spPr>
          <a:xfrm rot="3599982">
            <a:off x="7008983" y="-18351"/>
            <a:ext cx="7613" cy="7613"/>
          </a:xfrm>
          <a:custGeom>
            <a:rect b="b" l="l" r="r" t="t"/>
            <a:pathLst>
              <a:path extrusionOk="0" h="160" w="16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0"/>
          <p:cNvSpPr/>
          <p:nvPr/>
        </p:nvSpPr>
        <p:spPr>
          <a:xfrm rot="3599982">
            <a:off x="6967478" y="-22530"/>
            <a:ext cx="10610" cy="15083"/>
          </a:xfrm>
          <a:custGeom>
            <a:rect b="b" l="l" r="r" t="t"/>
            <a:pathLst>
              <a:path extrusionOk="0" h="317" w="223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0"/>
          <p:cNvSpPr/>
          <p:nvPr/>
        </p:nvSpPr>
        <p:spPr>
          <a:xfrm rot="3599982">
            <a:off x="6556359" y="-270066"/>
            <a:ext cx="1903" cy="2902"/>
          </a:xfrm>
          <a:custGeom>
            <a:rect b="b" l="l" r="r" t="t"/>
            <a:pathLst>
              <a:path extrusionOk="0" h="61" w="4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0"/>
          <p:cNvSpPr/>
          <p:nvPr/>
        </p:nvSpPr>
        <p:spPr>
          <a:xfrm rot="3599982">
            <a:off x="6559704" y="-269792"/>
            <a:ext cx="15225" cy="10468"/>
          </a:xfrm>
          <a:custGeom>
            <a:rect b="b" l="l" r="r" t="t"/>
            <a:pathLst>
              <a:path extrusionOk="0" h="220" w="32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0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Eeman Majumder, </a:t>
            </a:r>
            <a:r>
              <a:rPr lang="en"/>
              <a:t>Abhishek</a:t>
            </a:r>
            <a:r>
              <a:rPr lang="en"/>
              <a:t> Ganguli </a:t>
            </a:r>
            <a:endParaRPr/>
          </a:p>
        </p:txBody>
      </p:sp>
      <p:sp>
        <p:nvSpPr>
          <p:cNvPr id="2735" name="Google Shape;2735;p30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tech proposal for SBI</a:t>
            </a:r>
            <a:endParaRPr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36" name="Google Shape;2736;p30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7" name="Google Shape;2737;p30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38" name="Google Shape;2738;p30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0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30"/>
          <p:cNvSpPr/>
          <p:nvPr/>
        </p:nvSpPr>
        <p:spPr>
          <a:xfrm>
            <a:off x="1165600" y="1313725"/>
            <a:ext cx="483494" cy="441537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0"/>
          <p:cNvSpPr/>
          <p:nvPr/>
        </p:nvSpPr>
        <p:spPr>
          <a:xfrm>
            <a:off x="7433629" y="2673825"/>
            <a:ext cx="296813" cy="271066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1" name="Google Shape;2841;p39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42" name="Google Shape;2842;p39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6" name="Google Shape;2846;p39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tesseract OCR to detect the text and adding them into a .txt file in a organised manner.</a:t>
            </a:r>
            <a:endParaRPr/>
          </a:p>
        </p:txBody>
      </p:sp>
      <p:sp>
        <p:nvSpPr>
          <p:cNvPr id="2847" name="Google Shape;2847;p39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6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848" name="Google Shape;28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0" y="2937576"/>
            <a:ext cx="6158499" cy="1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605" y="4071275"/>
            <a:ext cx="2755446" cy="6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4" name="Google Shape;2854;p40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55" name="Google Shape;2855;p40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9" name="Google Shape;2859;p40"/>
          <p:cNvSpPr txBox="1"/>
          <p:nvPr>
            <p:ph type="title"/>
          </p:nvPr>
        </p:nvSpPr>
        <p:spPr>
          <a:xfrm>
            <a:off x="1243650" y="2338225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data from the text file can be added into a database as wanted by the user </a:t>
            </a:r>
            <a:endParaRPr/>
          </a:p>
        </p:txBody>
      </p:sp>
      <p:sp>
        <p:nvSpPr>
          <p:cNvPr id="2860" name="Google Shape;2860;p40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5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41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and Graphs </a:t>
            </a:r>
            <a:endParaRPr/>
          </a:p>
        </p:txBody>
      </p:sp>
      <p:sp>
        <p:nvSpPr>
          <p:cNvPr id="2866" name="Google Shape;2866;p41"/>
          <p:cNvSpPr txBox="1"/>
          <p:nvPr>
            <p:ph idx="1" type="subTitle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 model is efficient?</a:t>
            </a:r>
            <a:endParaRPr/>
          </a:p>
        </p:txBody>
      </p:sp>
      <p:sp>
        <p:nvSpPr>
          <p:cNvPr id="2867" name="Google Shape;2867;p41"/>
          <p:cNvSpPr/>
          <p:nvPr/>
        </p:nvSpPr>
        <p:spPr>
          <a:xfrm rot="5400000">
            <a:off x="1490249" y="1638776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68" name="Google Shape;2868;p41"/>
          <p:cNvSpPr txBox="1"/>
          <p:nvPr>
            <p:ph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9" name="Google Shape;2869;p41"/>
          <p:cNvSpPr/>
          <p:nvPr/>
        </p:nvSpPr>
        <p:spPr>
          <a:xfrm>
            <a:off x="6869813" y="3686275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0" name="Google Shape;2870;p41"/>
          <p:cNvGrpSpPr/>
          <p:nvPr/>
        </p:nvGrpSpPr>
        <p:grpSpPr>
          <a:xfrm>
            <a:off x="7044209" y="3771030"/>
            <a:ext cx="296817" cy="371986"/>
            <a:chOff x="1677825" y="3820225"/>
            <a:chExt cx="345900" cy="433500"/>
          </a:xfrm>
        </p:grpSpPr>
        <p:sp>
          <p:nvSpPr>
            <p:cNvPr id="2871" name="Google Shape;2871;p41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41"/>
          <p:cNvGrpSpPr/>
          <p:nvPr/>
        </p:nvGrpSpPr>
        <p:grpSpPr>
          <a:xfrm>
            <a:off x="7826418" y="3428985"/>
            <a:ext cx="364446" cy="419819"/>
            <a:chOff x="3150425" y="3024575"/>
            <a:chExt cx="130350" cy="150150"/>
          </a:xfrm>
        </p:grpSpPr>
        <p:sp>
          <p:nvSpPr>
            <p:cNvPr id="2874" name="Google Shape;2874;p41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2887" name="Google Shape;2887;p42"/>
          <p:cNvSpPr/>
          <p:nvPr/>
        </p:nvSpPr>
        <p:spPr>
          <a:xfrm flipH="1">
            <a:off x="1157700" y="1291500"/>
            <a:ext cx="6950100" cy="3000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8" name="Google Shape;28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13" y="1652100"/>
            <a:ext cx="6824867" cy="445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9" name="Google Shape;28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13" y="2569400"/>
            <a:ext cx="6824867" cy="445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0" name="Google Shape;28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313" y="3486700"/>
            <a:ext cx="6824867" cy="445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1" name="Google Shape;2891;p42"/>
          <p:cNvSpPr txBox="1"/>
          <p:nvPr/>
        </p:nvSpPr>
        <p:spPr>
          <a:xfrm>
            <a:off x="1354125" y="1291500"/>
            <a:ext cx="1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Original Image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92" name="Google Shape;2892;p42"/>
          <p:cNvSpPr txBox="1"/>
          <p:nvPr/>
        </p:nvSpPr>
        <p:spPr>
          <a:xfrm>
            <a:off x="1354125" y="2169200"/>
            <a:ext cx="15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Negative Image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93" name="Google Shape;2893;p42"/>
          <p:cNvSpPr txBox="1"/>
          <p:nvPr/>
        </p:nvSpPr>
        <p:spPr>
          <a:xfrm>
            <a:off x="1354125" y="3046900"/>
            <a:ext cx="29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Image with Bounds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2899" name="Google Shape;2899;p43"/>
          <p:cNvSpPr/>
          <p:nvPr/>
        </p:nvSpPr>
        <p:spPr>
          <a:xfrm flipH="1">
            <a:off x="1157700" y="1291500"/>
            <a:ext cx="6950100" cy="3000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runned the model on a video file with text here is the output it has 98% accuracy and rarely makes mistakes the only error has is it is too fast. Which can be fixed in later stages.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https://drive.google.com/file/d/1o-y0zwNRN9gUmohMEnxa8cWPp2Lzhx_A/view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44"/>
          <p:cNvSpPr/>
          <p:nvPr/>
        </p:nvSpPr>
        <p:spPr>
          <a:xfrm rot="3599982">
            <a:off x="6531639" y="-461262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44"/>
          <p:cNvSpPr/>
          <p:nvPr/>
        </p:nvSpPr>
        <p:spPr>
          <a:xfrm rot="3599982">
            <a:off x="6759282" y="-286817"/>
            <a:ext cx="1951" cy="999"/>
          </a:xfrm>
          <a:custGeom>
            <a:rect b="b" l="l" r="r" t="t"/>
            <a:pathLst>
              <a:path extrusionOk="0" h="21" w="41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44"/>
          <p:cNvSpPr/>
          <p:nvPr/>
        </p:nvSpPr>
        <p:spPr>
          <a:xfrm rot="3599982">
            <a:off x="6992440" y="-378235"/>
            <a:ext cx="3045" cy="4901"/>
          </a:xfrm>
          <a:custGeom>
            <a:rect b="b" l="l" r="r" t="t"/>
            <a:pathLst>
              <a:path extrusionOk="0" h="103" w="64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44"/>
          <p:cNvSpPr/>
          <p:nvPr/>
        </p:nvSpPr>
        <p:spPr>
          <a:xfrm rot="3599982">
            <a:off x="6845545" y="-416022"/>
            <a:ext cx="999" cy="1903"/>
          </a:xfrm>
          <a:custGeom>
            <a:rect b="b" l="l" r="r" t="t"/>
            <a:pathLst>
              <a:path extrusionOk="0" h="40" w="21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44"/>
          <p:cNvSpPr/>
          <p:nvPr/>
        </p:nvSpPr>
        <p:spPr>
          <a:xfrm rot="3599982">
            <a:off x="6531676" y="-450822"/>
            <a:ext cx="999" cy="999"/>
          </a:xfrm>
          <a:custGeom>
            <a:rect b="b" l="l" r="r" t="t"/>
            <a:pathLst>
              <a:path extrusionOk="0" h="21" w="21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44"/>
          <p:cNvSpPr/>
          <p:nvPr/>
        </p:nvSpPr>
        <p:spPr>
          <a:xfrm rot="3599982">
            <a:off x="6660619" y="-281384"/>
            <a:ext cx="8564" cy="5139"/>
          </a:xfrm>
          <a:custGeom>
            <a:rect b="b" l="l" r="r" t="t"/>
            <a:pathLst>
              <a:path extrusionOk="0" h="108" w="18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44"/>
          <p:cNvSpPr/>
          <p:nvPr/>
        </p:nvSpPr>
        <p:spPr>
          <a:xfrm rot="3599982">
            <a:off x="7112092" y="-234514"/>
            <a:ext cx="11419" cy="10468"/>
          </a:xfrm>
          <a:custGeom>
            <a:rect b="b" l="l" r="r" t="t"/>
            <a:pathLst>
              <a:path extrusionOk="0" h="220" w="24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44"/>
          <p:cNvSpPr/>
          <p:nvPr/>
        </p:nvSpPr>
        <p:spPr>
          <a:xfrm rot="3599982">
            <a:off x="6942150" y="-252139"/>
            <a:ext cx="8564" cy="8564"/>
          </a:xfrm>
          <a:custGeom>
            <a:rect b="b" l="l" r="r" t="t"/>
            <a:pathLst>
              <a:path extrusionOk="0" h="180" w="18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44"/>
          <p:cNvSpPr/>
          <p:nvPr/>
        </p:nvSpPr>
        <p:spPr>
          <a:xfrm rot="3599982">
            <a:off x="6892432" y="-257988"/>
            <a:ext cx="12133" cy="17319"/>
          </a:xfrm>
          <a:custGeom>
            <a:rect b="b" l="l" r="r" t="t"/>
            <a:pathLst>
              <a:path extrusionOk="0" h="364" w="255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44"/>
          <p:cNvSpPr/>
          <p:nvPr/>
        </p:nvSpPr>
        <p:spPr>
          <a:xfrm rot="3599982">
            <a:off x="6412561" y="-475900"/>
            <a:ext cx="15178" cy="13275"/>
          </a:xfrm>
          <a:custGeom>
            <a:rect b="b" l="l" r="r" t="t"/>
            <a:pathLst>
              <a:path extrusionOk="0" h="279" w="319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44"/>
          <p:cNvSpPr/>
          <p:nvPr/>
        </p:nvSpPr>
        <p:spPr>
          <a:xfrm rot="3599982">
            <a:off x="6476240" y="-484414"/>
            <a:ext cx="999" cy="999"/>
          </a:xfrm>
          <a:custGeom>
            <a:rect b="b" l="l" r="r" t="t"/>
            <a:pathLst>
              <a:path extrusionOk="0" h="21" w="21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44"/>
          <p:cNvSpPr/>
          <p:nvPr/>
        </p:nvSpPr>
        <p:spPr>
          <a:xfrm rot="3599982">
            <a:off x="6416406" y="-490678"/>
            <a:ext cx="9516" cy="6661"/>
          </a:xfrm>
          <a:custGeom>
            <a:rect b="b" l="l" r="r" t="t"/>
            <a:pathLst>
              <a:path extrusionOk="0" h="140" w="20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44"/>
          <p:cNvSpPr/>
          <p:nvPr/>
        </p:nvSpPr>
        <p:spPr>
          <a:xfrm rot="3599982">
            <a:off x="6449170" y="-499092"/>
            <a:ext cx="21791" cy="25598"/>
          </a:xfrm>
          <a:custGeom>
            <a:rect b="b" l="l" r="r" t="t"/>
            <a:pathLst>
              <a:path extrusionOk="0" h="538" w="458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44"/>
          <p:cNvSpPr/>
          <p:nvPr/>
        </p:nvSpPr>
        <p:spPr>
          <a:xfrm rot="3599982">
            <a:off x="6405738" y="-511171"/>
            <a:ext cx="31307" cy="33211"/>
          </a:xfrm>
          <a:custGeom>
            <a:rect b="b" l="l" r="r" t="t"/>
            <a:pathLst>
              <a:path extrusionOk="0" h="698" w="658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44"/>
          <p:cNvSpPr/>
          <p:nvPr/>
        </p:nvSpPr>
        <p:spPr>
          <a:xfrm rot="3599982">
            <a:off x="6480543" y="-487433"/>
            <a:ext cx="4758" cy="15225"/>
          </a:xfrm>
          <a:custGeom>
            <a:rect b="b" l="l" r="r" t="t"/>
            <a:pathLst>
              <a:path extrusionOk="0" h="320" w="10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44"/>
          <p:cNvSpPr/>
          <p:nvPr/>
        </p:nvSpPr>
        <p:spPr>
          <a:xfrm rot="3599982">
            <a:off x="6508541" y="-479224"/>
            <a:ext cx="5710" cy="8564"/>
          </a:xfrm>
          <a:custGeom>
            <a:rect b="b" l="l" r="r" t="t"/>
            <a:pathLst>
              <a:path extrusionOk="0" h="180" w="12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44"/>
          <p:cNvSpPr/>
          <p:nvPr/>
        </p:nvSpPr>
        <p:spPr>
          <a:xfrm rot="3599982">
            <a:off x="6817266" y="-440356"/>
            <a:ext cx="18033" cy="14274"/>
          </a:xfrm>
          <a:custGeom>
            <a:rect b="b" l="l" r="r" t="t"/>
            <a:pathLst>
              <a:path extrusionOk="0" h="300" w="379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44"/>
          <p:cNvSpPr/>
          <p:nvPr/>
        </p:nvSpPr>
        <p:spPr>
          <a:xfrm rot="3599982">
            <a:off x="6841712" y="-437320"/>
            <a:ext cx="15225" cy="19888"/>
          </a:xfrm>
          <a:custGeom>
            <a:rect b="b" l="l" r="r" t="t"/>
            <a:pathLst>
              <a:path extrusionOk="0" h="418" w="32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44"/>
          <p:cNvSpPr/>
          <p:nvPr/>
        </p:nvSpPr>
        <p:spPr>
          <a:xfrm rot="3599982">
            <a:off x="6627397" y="-459563"/>
            <a:ext cx="1808" cy="2807"/>
          </a:xfrm>
          <a:custGeom>
            <a:rect b="b" l="l" r="r" t="t"/>
            <a:pathLst>
              <a:path extrusionOk="0" h="59" w="38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44"/>
          <p:cNvSpPr/>
          <p:nvPr/>
        </p:nvSpPr>
        <p:spPr>
          <a:xfrm rot="3599982">
            <a:off x="6603706" y="-486395"/>
            <a:ext cx="48" cy="3806"/>
          </a:xfrm>
          <a:custGeom>
            <a:rect b="b" l="l" r="r" t="t"/>
            <a:pathLst>
              <a:path extrusionOk="0" h="80" w="1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44"/>
          <p:cNvSpPr/>
          <p:nvPr/>
        </p:nvSpPr>
        <p:spPr>
          <a:xfrm rot="3599982">
            <a:off x="6621556" y="-462533"/>
            <a:ext cx="6709" cy="4806"/>
          </a:xfrm>
          <a:custGeom>
            <a:rect b="b" l="l" r="r" t="t"/>
            <a:pathLst>
              <a:path extrusionOk="0" h="101" w="141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44"/>
          <p:cNvSpPr/>
          <p:nvPr/>
        </p:nvSpPr>
        <p:spPr>
          <a:xfrm rot="3599982">
            <a:off x="6616926" y="-461694"/>
            <a:ext cx="3806" cy="4710"/>
          </a:xfrm>
          <a:custGeom>
            <a:rect b="b" l="l" r="r" t="t"/>
            <a:pathLst>
              <a:path extrusionOk="0" h="99" w="8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44"/>
          <p:cNvSpPr/>
          <p:nvPr/>
        </p:nvSpPr>
        <p:spPr>
          <a:xfrm rot="3599982">
            <a:off x="6630608" y="-461917"/>
            <a:ext cx="6566" cy="8422"/>
          </a:xfrm>
          <a:custGeom>
            <a:rect b="b" l="l" r="r" t="t"/>
            <a:pathLst>
              <a:path extrusionOk="0" h="177" w="138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44"/>
          <p:cNvSpPr/>
          <p:nvPr/>
        </p:nvSpPr>
        <p:spPr>
          <a:xfrm rot="3599982">
            <a:off x="6563926" y="-465023"/>
            <a:ext cx="999" cy="952"/>
          </a:xfrm>
          <a:custGeom>
            <a:rect b="b" l="l" r="r" t="t"/>
            <a:pathLst>
              <a:path extrusionOk="0" h="20" w="21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44"/>
          <p:cNvSpPr/>
          <p:nvPr/>
        </p:nvSpPr>
        <p:spPr>
          <a:xfrm rot="3599982">
            <a:off x="6566161" y="-471286"/>
            <a:ext cx="9516" cy="11419"/>
          </a:xfrm>
          <a:custGeom>
            <a:rect b="b" l="l" r="r" t="t"/>
            <a:pathLst>
              <a:path extrusionOk="0" h="240" w="20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44"/>
          <p:cNvSpPr/>
          <p:nvPr/>
        </p:nvSpPr>
        <p:spPr>
          <a:xfrm rot="3599982">
            <a:off x="6537576" y="-495988"/>
            <a:ext cx="13275" cy="15130"/>
          </a:xfrm>
          <a:custGeom>
            <a:rect b="b" l="l" r="r" t="t"/>
            <a:pathLst>
              <a:path extrusionOk="0" h="318" w="279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44"/>
          <p:cNvSpPr/>
          <p:nvPr/>
        </p:nvSpPr>
        <p:spPr>
          <a:xfrm rot="3599982">
            <a:off x="6525012" y="-496276"/>
            <a:ext cx="5710" cy="8374"/>
          </a:xfrm>
          <a:custGeom>
            <a:rect b="b" l="l" r="r" t="t"/>
            <a:pathLst>
              <a:path extrusionOk="0" h="176" w="12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44"/>
          <p:cNvSpPr/>
          <p:nvPr/>
        </p:nvSpPr>
        <p:spPr>
          <a:xfrm rot="3599982">
            <a:off x="6645653" y="-464577"/>
            <a:ext cx="12276" cy="14940"/>
          </a:xfrm>
          <a:custGeom>
            <a:rect b="b" l="l" r="r" t="t"/>
            <a:pathLst>
              <a:path extrusionOk="0" h="314" w="258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44"/>
          <p:cNvSpPr/>
          <p:nvPr/>
        </p:nvSpPr>
        <p:spPr>
          <a:xfrm rot="3599982">
            <a:off x="6548797" y="-505347"/>
            <a:ext cx="7660" cy="6661"/>
          </a:xfrm>
          <a:custGeom>
            <a:rect b="b" l="l" r="r" t="t"/>
            <a:pathLst>
              <a:path extrusionOk="0" h="140" w="161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44"/>
          <p:cNvSpPr/>
          <p:nvPr/>
        </p:nvSpPr>
        <p:spPr>
          <a:xfrm rot="3599982">
            <a:off x="6608248" y="-496841"/>
            <a:ext cx="13322" cy="16129"/>
          </a:xfrm>
          <a:custGeom>
            <a:rect b="b" l="l" r="r" t="t"/>
            <a:pathLst>
              <a:path extrusionOk="0" h="339" w="28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44"/>
          <p:cNvSpPr/>
          <p:nvPr/>
        </p:nvSpPr>
        <p:spPr>
          <a:xfrm rot="3599982">
            <a:off x="6594417" y="-496408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44"/>
          <p:cNvSpPr/>
          <p:nvPr/>
        </p:nvSpPr>
        <p:spPr>
          <a:xfrm rot="3599982">
            <a:off x="6791859" y="-472335"/>
            <a:ext cx="11895" cy="15463"/>
          </a:xfrm>
          <a:custGeom>
            <a:rect b="b" l="l" r="r" t="t"/>
            <a:pathLst>
              <a:path extrusionOk="0" h="325" w="25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44"/>
          <p:cNvSpPr/>
          <p:nvPr/>
        </p:nvSpPr>
        <p:spPr>
          <a:xfrm rot="3599982">
            <a:off x="6659190" y="-247824"/>
            <a:ext cx="6661" cy="8564"/>
          </a:xfrm>
          <a:custGeom>
            <a:rect b="b" l="l" r="r" t="t"/>
            <a:pathLst>
              <a:path extrusionOk="0" h="180" w="14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44"/>
          <p:cNvSpPr/>
          <p:nvPr/>
        </p:nvSpPr>
        <p:spPr>
          <a:xfrm rot="3599982">
            <a:off x="6855669" y="-51682"/>
            <a:ext cx="1903" cy="999"/>
          </a:xfrm>
          <a:custGeom>
            <a:rect b="b" l="l" r="r" t="t"/>
            <a:pathLst>
              <a:path extrusionOk="0" h="21" w="4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44"/>
          <p:cNvSpPr/>
          <p:nvPr/>
        </p:nvSpPr>
        <p:spPr>
          <a:xfrm rot="3599982">
            <a:off x="7043861" y="-151778"/>
            <a:ext cx="2094" cy="3664"/>
          </a:xfrm>
          <a:custGeom>
            <a:rect b="b" l="l" r="r" t="t"/>
            <a:pathLst>
              <a:path extrusionOk="0" h="77" w="44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44"/>
          <p:cNvSpPr/>
          <p:nvPr/>
        </p:nvSpPr>
        <p:spPr>
          <a:xfrm rot="3599982">
            <a:off x="6921084" y="-191582"/>
            <a:ext cx="1951" cy="1903"/>
          </a:xfrm>
          <a:custGeom>
            <a:rect b="b" l="l" r="r" t="t"/>
            <a:pathLst>
              <a:path extrusionOk="0" h="40" w="41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44"/>
          <p:cNvSpPr/>
          <p:nvPr/>
        </p:nvSpPr>
        <p:spPr>
          <a:xfrm rot="3599982">
            <a:off x="6659638" y="-239048"/>
            <a:ext cx="48" cy="1951"/>
          </a:xfrm>
          <a:custGeom>
            <a:rect b="b" l="l" r="r" t="t"/>
            <a:pathLst>
              <a:path extrusionOk="0" h="41" w="1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44"/>
          <p:cNvSpPr/>
          <p:nvPr/>
        </p:nvSpPr>
        <p:spPr>
          <a:xfrm rot="3599982">
            <a:off x="6771533" y="-45936"/>
            <a:ext cx="6661" cy="4139"/>
          </a:xfrm>
          <a:custGeom>
            <a:rect b="b" l="l" r="r" t="t"/>
            <a:pathLst>
              <a:path extrusionOk="0" h="87" w="14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44"/>
          <p:cNvSpPr/>
          <p:nvPr/>
        </p:nvSpPr>
        <p:spPr>
          <a:xfrm rot="3599982">
            <a:off x="7153366" y="-3454"/>
            <a:ext cx="10420" cy="9516"/>
          </a:xfrm>
          <a:custGeom>
            <a:rect b="b" l="l" r="r" t="t"/>
            <a:pathLst>
              <a:path extrusionOk="0" h="200" w="219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44"/>
          <p:cNvSpPr/>
          <p:nvPr/>
        </p:nvSpPr>
        <p:spPr>
          <a:xfrm rot="3599982">
            <a:off x="7008983" y="-18351"/>
            <a:ext cx="7613" cy="7613"/>
          </a:xfrm>
          <a:custGeom>
            <a:rect b="b" l="l" r="r" t="t"/>
            <a:pathLst>
              <a:path extrusionOk="0" h="160" w="16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44"/>
          <p:cNvSpPr/>
          <p:nvPr/>
        </p:nvSpPr>
        <p:spPr>
          <a:xfrm rot="3599982">
            <a:off x="6967478" y="-22530"/>
            <a:ext cx="10610" cy="15083"/>
          </a:xfrm>
          <a:custGeom>
            <a:rect b="b" l="l" r="r" t="t"/>
            <a:pathLst>
              <a:path extrusionOk="0" h="317" w="223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44"/>
          <p:cNvSpPr/>
          <p:nvPr/>
        </p:nvSpPr>
        <p:spPr>
          <a:xfrm rot="3599982">
            <a:off x="6556359" y="-270066"/>
            <a:ext cx="1903" cy="2902"/>
          </a:xfrm>
          <a:custGeom>
            <a:rect b="b" l="l" r="r" t="t"/>
            <a:pathLst>
              <a:path extrusionOk="0" h="61" w="4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44"/>
          <p:cNvSpPr/>
          <p:nvPr/>
        </p:nvSpPr>
        <p:spPr>
          <a:xfrm rot="3599982">
            <a:off x="6559704" y="-269792"/>
            <a:ext cx="15225" cy="10468"/>
          </a:xfrm>
          <a:custGeom>
            <a:rect b="b" l="l" r="r" t="t"/>
            <a:pathLst>
              <a:path extrusionOk="0" h="220" w="32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44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948" name="Google Shape;2948;p44"/>
          <p:cNvSpPr/>
          <p:nvPr/>
        </p:nvSpPr>
        <p:spPr>
          <a:xfrm>
            <a:off x="1165600" y="1313725"/>
            <a:ext cx="483494" cy="441537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44"/>
          <p:cNvSpPr/>
          <p:nvPr/>
        </p:nvSpPr>
        <p:spPr>
          <a:xfrm>
            <a:off x="7433629" y="2673825"/>
            <a:ext cx="296813" cy="271066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elements used?</a:t>
            </a:r>
            <a:endParaRPr/>
          </a:p>
        </p:txBody>
      </p:sp>
      <p:sp>
        <p:nvSpPr>
          <p:cNvPr id="2747" name="Google Shape;2747;p31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Python Libs such as: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OpenCV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Tesseract OCR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Pyscreenshot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PYMath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32"/>
          <p:cNvSpPr txBox="1"/>
          <p:nvPr>
            <p:ph idx="2" type="title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753" name="Google Shape;2753;p32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sp>
        <p:nvSpPr>
          <p:cNvPr id="2754" name="Google Shape;2754;p32"/>
          <p:cNvSpPr/>
          <p:nvPr/>
        </p:nvSpPr>
        <p:spPr>
          <a:xfrm>
            <a:off x="7593525" y="3591900"/>
            <a:ext cx="385328" cy="45752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3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760" name="Google Shape;2760;p33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Approach </a:t>
            </a:r>
            <a:endParaRPr/>
          </a:p>
        </p:txBody>
      </p:sp>
      <p:sp>
        <p:nvSpPr>
          <p:cNvPr id="2761" name="Google Shape;2761;p33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2" name="Google Shape;2762;p33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63" name="Google Shape;2763;p33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5" name="Google Shape;2765;p33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66" name="Google Shape;2766;p3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4" name="Google Shape;2774;p33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3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6" name="Google Shape;2776;p33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1" name="Google Shape;2781;p34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782" name="Google Shape;2782;p34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6" name="Google Shape;2786;p34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the scanned .jpg file from the user</a:t>
            </a:r>
            <a:endParaRPr/>
          </a:p>
        </p:txBody>
      </p:sp>
      <p:sp>
        <p:nvSpPr>
          <p:cNvPr id="2787" name="Google Shape;2787;p34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1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788" name="Google Shape;27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75" y="2884324"/>
            <a:ext cx="6100852" cy="1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3" name="Google Shape;2793;p35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794" name="Google Shape;2794;p35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8" name="Google Shape;2798;p35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.jpg in Opencv</a:t>
            </a:r>
            <a:endParaRPr/>
          </a:p>
        </p:txBody>
      </p:sp>
      <p:sp>
        <p:nvSpPr>
          <p:cNvPr id="2799" name="Google Shape;2799;p35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2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800" name="Google Shape;28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50" y="3241043"/>
            <a:ext cx="6656699" cy="78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" name="Google Shape;2805;p36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06" name="Google Shape;2806;p36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0" name="Google Shape;2810;p36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negative of the image. So that the blacks become white and whites become black for easyer readeblity </a:t>
            </a:r>
            <a:endParaRPr/>
          </a:p>
        </p:txBody>
      </p:sp>
      <p:sp>
        <p:nvSpPr>
          <p:cNvPr id="2811" name="Google Shape;2811;p36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3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812" name="Google Shape;28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50" y="3012746"/>
            <a:ext cx="6656701" cy="12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37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18" name="Google Shape;2818;p37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2" name="Google Shape;2822;p37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contours on the image.</a:t>
            </a:r>
            <a:endParaRPr/>
          </a:p>
        </p:txBody>
      </p:sp>
      <p:sp>
        <p:nvSpPr>
          <p:cNvPr id="2823" name="Google Shape;2823;p37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4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824" name="Google Shape;28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50" y="3120421"/>
            <a:ext cx="6177300" cy="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9" name="Google Shape;2829;p38"/>
          <p:cNvGrpSpPr/>
          <p:nvPr/>
        </p:nvGrpSpPr>
        <p:grpSpPr>
          <a:xfrm rot="1725718">
            <a:off x="4813473" y="4098747"/>
            <a:ext cx="425854" cy="494700"/>
            <a:chOff x="5153475" y="3541325"/>
            <a:chExt cx="176600" cy="205150"/>
          </a:xfrm>
        </p:grpSpPr>
        <p:sp>
          <p:nvSpPr>
            <p:cNvPr id="2830" name="Google Shape;2830;p38"/>
            <p:cNvSpPr/>
            <p:nvPr/>
          </p:nvSpPr>
          <p:spPr>
            <a:xfrm>
              <a:off x="5153475" y="3541325"/>
              <a:ext cx="176600" cy="205150"/>
            </a:xfrm>
            <a:custGeom>
              <a:rect b="b" l="l" r="r" t="t"/>
              <a:pathLst>
                <a:path extrusionOk="0" h="8206" w="7064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8"/>
            <p:cNvSpPr/>
            <p:nvPr/>
          </p:nvSpPr>
          <p:spPr>
            <a:xfrm>
              <a:off x="5185325" y="3561300"/>
              <a:ext cx="128350" cy="33225"/>
            </a:xfrm>
            <a:custGeom>
              <a:rect b="b" l="l" r="r" t="t"/>
              <a:pathLst>
                <a:path extrusionOk="0" h="1329" w="5134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8"/>
            <p:cNvSpPr/>
            <p:nvPr/>
          </p:nvSpPr>
          <p:spPr>
            <a:xfrm>
              <a:off x="5157950" y="3615025"/>
              <a:ext cx="165675" cy="24700"/>
            </a:xfrm>
            <a:custGeom>
              <a:rect b="b" l="l" r="r" t="t"/>
              <a:pathLst>
                <a:path extrusionOk="0" h="988" w="6627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8"/>
            <p:cNvSpPr/>
            <p:nvPr/>
          </p:nvSpPr>
          <p:spPr>
            <a:xfrm>
              <a:off x="5153975" y="3640900"/>
              <a:ext cx="176100" cy="34075"/>
            </a:xfrm>
            <a:custGeom>
              <a:rect b="b" l="l" r="r" t="t"/>
              <a:pathLst>
                <a:path extrusionOk="0" h="1363" w="7044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4" name="Google Shape;2834;p38"/>
          <p:cNvSpPr txBox="1"/>
          <p:nvPr>
            <p:ph type="title"/>
          </p:nvPr>
        </p:nvSpPr>
        <p:spPr>
          <a:xfrm>
            <a:off x="1107800" y="1420900"/>
            <a:ext cx="6656700" cy="1309200"/>
          </a:xfrm>
          <a:prstGeom prst="rect">
            <a:avLst/>
          </a:prstGeom>
        </p:spPr>
        <p:txBody>
          <a:bodyPr anchorCtr="0" anchor="ctr" bIns="144000" lIns="91425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rectangle around the detected text and cropping areas for OCR.</a:t>
            </a:r>
            <a:endParaRPr/>
          </a:p>
        </p:txBody>
      </p:sp>
      <p:sp>
        <p:nvSpPr>
          <p:cNvPr id="2835" name="Google Shape;2835;p38"/>
          <p:cNvSpPr txBox="1"/>
          <p:nvPr/>
        </p:nvSpPr>
        <p:spPr>
          <a:xfrm>
            <a:off x="1891050" y="414975"/>
            <a:ext cx="53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Step 5</a:t>
            </a:r>
            <a:endParaRPr sz="2800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2836" name="Google Shape;28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75" y="2805224"/>
            <a:ext cx="6100849" cy="15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