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 smtClean="0"/>
              <a:t>P.M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4173498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effectLst/>
              </a:rPr>
              <a:t>Executive Summary: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It is an administrative system that will help you            in registering and following up on all of the</a:t>
            </a:r>
            <a:endParaRPr lang="en-US" dirty="0"/>
          </a:p>
          <a:p>
            <a:r>
              <a:rPr lang="en-US" b="1" i="1" dirty="0"/>
              <a:t>   1-Student Affairs      </a:t>
            </a:r>
            <a:endParaRPr lang="en-US" dirty="0"/>
          </a:p>
          <a:p>
            <a:r>
              <a:rPr lang="en-US" b="1" dirty="0"/>
              <a:t>  2-Personnel affairs                                        </a:t>
            </a:r>
            <a:r>
              <a:rPr lang="ar-EG" b="1" dirty="0"/>
              <a:t>   </a:t>
            </a:r>
            <a:r>
              <a:rPr lang="en-US" b="1" dirty="0"/>
              <a:t>   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i="1" dirty="0"/>
              <a:t>3- School control </a:t>
            </a:r>
            <a:endParaRPr lang="en-US" dirty="0"/>
          </a:p>
          <a:p>
            <a:r>
              <a:rPr lang="ar-EG" dirty="0"/>
              <a:t> </a:t>
            </a:r>
            <a:r>
              <a:rPr lang="en-US" dirty="0"/>
              <a:t>4- </a:t>
            </a:r>
            <a:r>
              <a:rPr lang="en-US" b="1" i="1" dirty="0"/>
              <a:t>Student accounts and public school</a:t>
            </a:r>
            <a:r>
              <a:rPr lang="en-US" dirty="0"/>
              <a:t> </a:t>
            </a:r>
            <a:r>
              <a:rPr lang="en-US" b="1" i="1" dirty="0"/>
              <a:t>acc</a:t>
            </a:r>
            <a:r>
              <a:rPr lang="en-US" dirty="0"/>
              <a:t>ounts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1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effectLst/>
              </a:rPr>
              <a:t>Executive Summary: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EG" b="1" i="1" dirty="0"/>
              <a:t>-</a:t>
            </a:r>
            <a:r>
              <a:rPr lang="en-US" sz="2400" b="1" i="1" dirty="0">
                <a:latin typeface="Arial Rounded MT Bold" panose="020F0704030504030204" pitchFamily="34" charset="0"/>
              </a:rPr>
              <a:t>A application that is a powerful interface for the school and a means of communication between the school administration, teachers, students and parents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 Rounded MT Bold" panose="020F0704030504030204" pitchFamily="34" charset="0"/>
              </a:rPr>
              <a:t>-A </a:t>
            </a:r>
            <a:r>
              <a:rPr lang="en-US" sz="2400" dirty="0">
                <a:latin typeface="Arial Rounded MT Bold" panose="020F0704030504030204" pitchFamily="34" charset="0"/>
              </a:rPr>
              <a:t>mobile application that enables the guardian to follow up on all the details of the student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/>
              </a:rPr>
              <a:t>Purposes of the Project: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 Rounded MT Bold" panose="020F0704030504030204" pitchFamily="34" charset="0"/>
              </a:rPr>
              <a:t>-You </a:t>
            </a:r>
            <a:r>
              <a:rPr lang="en-US" sz="2000" dirty="0">
                <a:latin typeface="Arial Rounded MT Bold" panose="020F0704030504030204" pitchFamily="34" charset="0"/>
              </a:rPr>
              <a:t>can record the attendance and departure of staff, student absence, follow-up to the school gate, delivery of textbooks, bus management, settings for creating and printing the class schedule, and many other administrative details.</a:t>
            </a:r>
          </a:p>
          <a:p>
            <a:pPr marL="0" indent="0">
              <a:buNone/>
            </a:pPr>
            <a:r>
              <a:rPr lang="en-US" sz="2000" dirty="0" smtClean="0">
                <a:latin typeface="Arial Rounded MT Bold" panose="020F0704030504030204" pitchFamily="34" charset="0"/>
              </a:rPr>
              <a:t>-</a:t>
            </a:r>
            <a:r>
              <a:rPr lang="en-US" sz="2000" dirty="0">
                <a:latin typeface="Arial Rounded MT Bold" panose="020F0704030504030204" pitchFamily="34" charset="0"/>
              </a:rPr>
              <a:t>You can record the attendance and departure of staff, student absence, follow-up to the school gate, delivery of textbooks, bus management, settings for creating and printing the class schedule, and many other administrative details.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effectLst/>
              </a:rPr>
              <a:t>Purposes of the Project: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Follow up on everything related to the reception department and the school's security department</a:t>
            </a:r>
            <a:r>
              <a:rPr lang="ar-EG" sz="2000" dirty="0" smtClean="0">
                <a:latin typeface="Arial Rounded MT Bold" panose="020F0704030504030204" pitchFamily="34" charset="0"/>
              </a:rPr>
              <a:t>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Manage </a:t>
            </a:r>
            <a:r>
              <a:rPr lang="en-US" sz="2000" dirty="0">
                <a:latin typeface="Arial Rounded MT Bold" panose="020F0704030504030204" pitchFamily="34" charset="0"/>
              </a:rPr>
              <a:t>student accounts in an easy and more controlled way</a:t>
            </a:r>
            <a:r>
              <a:rPr lang="ar-EG" sz="2000" dirty="0" smtClean="0">
                <a:latin typeface="Arial Rounded MT Bold" panose="020F0704030504030204" pitchFamily="34" charset="0"/>
              </a:rPr>
              <a:t>.</a:t>
            </a:r>
            <a:r>
              <a:rPr lang="en-US" sz="2000" b="1" i="1" dirty="0">
                <a:latin typeface="Arial Rounded MT Bold" panose="020F0704030504030204" pitchFamily="34" charset="0"/>
              </a:rPr>
              <a:t> 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dirty="0" smtClean="0">
                <a:latin typeface="Arial Rounded MT Bold" panose="020F0704030504030204" pitchFamily="34" charset="0"/>
              </a:rPr>
              <a:t>Saving </a:t>
            </a:r>
            <a:r>
              <a:rPr lang="en-US" sz="2000" dirty="0">
                <a:latin typeface="Arial Rounded MT Bold" panose="020F0704030504030204" pitchFamily="34" charset="0"/>
              </a:rPr>
              <a:t>wasted time and effort during school control work</a:t>
            </a:r>
            <a:r>
              <a:rPr lang="ar-EG" sz="2000" dirty="0" smtClean="0">
                <a:latin typeface="Arial Rounded MT Bold" panose="020F0704030504030204" pitchFamily="34" charset="0"/>
              </a:rPr>
              <a:t>.</a:t>
            </a:r>
            <a:endParaRPr lang="ar-EG" sz="2000" dirty="0">
              <a:latin typeface="Arial Rounded MT Bold" panose="020F0704030504030204" pitchFamily="34" charset="0"/>
            </a:endParaRPr>
          </a:p>
          <a:p>
            <a:r>
              <a:rPr lang="en-US" sz="1800" dirty="0" smtClean="0">
                <a:latin typeface="Arial Rounded MT Bold" panose="020F0704030504030204" pitchFamily="34" charset="0"/>
              </a:rPr>
              <a:t>Organizing </a:t>
            </a:r>
            <a:r>
              <a:rPr lang="en-US" sz="1800" dirty="0">
                <a:latin typeface="Arial Rounded MT Bold" panose="020F0704030504030204" pitchFamily="34" charset="0"/>
              </a:rPr>
              <a:t>the administrative structure of the staff in the school and organizing the departments and sections of the Personnel Administration</a:t>
            </a:r>
            <a:r>
              <a:rPr lang="ar-EG" sz="1800" dirty="0">
                <a:latin typeface="Arial Rounded MT Bold" panose="020F0704030504030204" pitchFamily="34" charset="0"/>
              </a:rPr>
              <a:t>.</a:t>
            </a:r>
            <a:r>
              <a:rPr lang="ar-EG" sz="1800" i="1" dirty="0">
                <a:latin typeface="Arial Rounded MT Bold" panose="020F0704030504030204" pitchFamily="34" charset="0"/>
              </a:rPr>
              <a:t>-</a:t>
            </a:r>
            <a:r>
              <a:rPr lang="en-US" sz="1800" i="1" dirty="0">
                <a:latin typeface="Arial Rounded MT Bold" panose="020F0704030504030204" pitchFamily="34" charset="0"/>
              </a:rPr>
              <a:t>School library management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1223963"/>
            <a:ext cx="3474702" cy="3868260"/>
          </a:xfrm>
        </p:spPr>
      </p:pic>
    </p:spTree>
    <p:extLst>
      <p:ext uri="{BB962C8B-B14F-4D97-AF65-F5344CB8AC3E}">
        <p14:creationId xmlns:p14="http://schemas.microsoft.com/office/powerpoint/2010/main" val="141227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 structure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909" y="1821969"/>
            <a:ext cx="8344810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 the beginning, we set the plan and we saw the requirements that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needed and what conditions for it to be accepted</a:t>
            </a:r>
            <a:r>
              <a:rPr kumimoji="0" lang="en-US" altLang="ar-EG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 structure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188" y="1731835"/>
            <a:ext cx="6654066" cy="12734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 the second and third step, we s</a:t>
            </a:r>
            <a:r>
              <a:rPr kumimoji="0" lang="en-US" altLang="ar-EG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ea</a:t>
            </a:r>
            <a:r>
              <a:rPr kumimoji="0" lang="en-US" altLang="ar-EG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if</a:t>
            </a: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 project work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</a:t>
            </a:r>
            <a:r>
              <a:rPr kumimoji="0" lang="en-US" altLang="ar-EG" sz="2100" b="0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completed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 the last step, the project was tested and made 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that it worked</a:t>
            </a:r>
            <a:r>
              <a:rPr kumimoji="0" lang="ar-EG" altLang="ar-EG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0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Courier New</vt:lpstr>
      <vt:lpstr>inherit</vt:lpstr>
      <vt:lpstr>Times New Roman</vt:lpstr>
      <vt:lpstr>Office Theme</vt:lpstr>
      <vt:lpstr>P.M presentation</vt:lpstr>
      <vt:lpstr>Executive Summary: </vt:lpstr>
      <vt:lpstr>Executive Summary: </vt:lpstr>
      <vt:lpstr>Purposes of the Project: </vt:lpstr>
      <vt:lpstr>Purposes of the Project: </vt:lpstr>
      <vt:lpstr>Work break structure</vt:lpstr>
      <vt:lpstr>Work break structure</vt:lpstr>
      <vt:lpstr>Work break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2022-01-02T19:52:00Z</dcterms:modified>
</cp:coreProperties>
</file>