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59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124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7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82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23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98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48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116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916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986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44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87C6-945D-4A0D-B800-2EF19D6C11F3}" type="datetimeFigureOut">
              <a:rPr lang="fi-FI" smtClean="0"/>
              <a:t>26.1.2013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0315-34CF-4829-B06D-25AD475469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857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539552" y="629980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Main</a:t>
            </a:r>
            <a:endParaRPr lang="fi-FI" dirty="0"/>
          </a:p>
        </p:txBody>
      </p:sp>
      <p:sp>
        <p:nvSpPr>
          <p:cNvPr id="5" name="Tekstiruutu 4"/>
          <p:cNvSpPr txBox="1"/>
          <p:nvPr/>
        </p:nvSpPr>
        <p:spPr>
          <a:xfrm>
            <a:off x="3347864" y="3244144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 smtClean="0"/>
              <a:t>NappulaKasittelija</a:t>
            </a:r>
            <a:endParaRPr lang="fi-FI" dirty="0" smtClean="0"/>
          </a:p>
        </p:txBody>
      </p:sp>
      <p:sp>
        <p:nvSpPr>
          <p:cNvPr id="6" name="Tekstiruutu 5"/>
          <p:cNvSpPr txBox="1"/>
          <p:nvPr/>
        </p:nvSpPr>
        <p:spPr>
          <a:xfrm>
            <a:off x="863588" y="4386662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 smtClean="0"/>
              <a:t>LautaKasittelija</a:t>
            </a:r>
            <a:endParaRPr lang="fi-FI" dirty="0" smtClean="0"/>
          </a:p>
        </p:txBody>
      </p:sp>
      <p:sp>
        <p:nvSpPr>
          <p:cNvPr id="7" name="Tekstiruutu 6"/>
          <p:cNvSpPr txBox="1"/>
          <p:nvPr/>
        </p:nvSpPr>
        <p:spPr>
          <a:xfrm>
            <a:off x="444015" y="2142148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 smtClean="0"/>
              <a:t>Kayttoliittyma</a:t>
            </a:r>
            <a:endParaRPr lang="fi-FI" dirty="0"/>
          </a:p>
        </p:txBody>
      </p:sp>
      <p:sp>
        <p:nvSpPr>
          <p:cNvPr id="8" name="Tekstiruutu 7"/>
          <p:cNvSpPr txBox="1"/>
          <p:nvPr/>
        </p:nvSpPr>
        <p:spPr>
          <a:xfrm>
            <a:off x="6696236" y="5661248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Nappula</a:t>
            </a:r>
            <a:endParaRPr lang="fi-FI" dirty="0"/>
          </a:p>
        </p:txBody>
      </p:sp>
      <p:sp>
        <p:nvSpPr>
          <p:cNvPr id="9" name="Tekstiruutu 8"/>
          <p:cNvSpPr txBox="1"/>
          <p:nvPr/>
        </p:nvSpPr>
        <p:spPr>
          <a:xfrm>
            <a:off x="7170779" y="4216064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Pelaaja</a:t>
            </a:r>
            <a:endParaRPr lang="fi-FI" dirty="0"/>
          </a:p>
        </p:txBody>
      </p:sp>
      <p:sp>
        <p:nvSpPr>
          <p:cNvPr id="10" name="Tekstiruutu 9"/>
          <p:cNvSpPr txBox="1"/>
          <p:nvPr/>
        </p:nvSpPr>
        <p:spPr>
          <a:xfrm>
            <a:off x="3347864" y="663629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 smtClean="0"/>
              <a:t>Neljansuora</a:t>
            </a:r>
            <a:endParaRPr lang="fi-FI" dirty="0"/>
          </a:p>
        </p:txBody>
      </p:sp>
      <p:sp>
        <p:nvSpPr>
          <p:cNvPr id="11" name="Tekstiruutu 10"/>
          <p:cNvSpPr txBox="1"/>
          <p:nvPr/>
        </p:nvSpPr>
        <p:spPr>
          <a:xfrm>
            <a:off x="6192180" y="1582184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Pelilauta</a:t>
            </a:r>
            <a:endParaRPr lang="fi-FI" dirty="0"/>
          </a:p>
        </p:txBody>
      </p:sp>
      <p:cxnSp>
        <p:nvCxnSpPr>
          <p:cNvPr id="13" name="Suora nuoliyhdysviiva 12"/>
          <p:cNvCxnSpPr>
            <a:stCxn id="4" idx="3"/>
            <a:endCxn id="10" idx="1"/>
          </p:cNvCxnSpPr>
          <p:nvPr/>
        </p:nvCxnSpPr>
        <p:spPr>
          <a:xfrm>
            <a:off x="1979712" y="814646"/>
            <a:ext cx="1368152" cy="3364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ulmayhdysviiva 16"/>
          <p:cNvCxnSpPr>
            <a:stCxn id="10" idx="3"/>
            <a:endCxn id="11" idx="0"/>
          </p:cNvCxnSpPr>
          <p:nvPr/>
        </p:nvCxnSpPr>
        <p:spPr>
          <a:xfrm>
            <a:off x="5148064" y="848295"/>
            <a:ext cx="2016224" cy="733889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iruutu 18"/>
          <p:cNvSpPr txBox="1"/>
          <p:nvPr/>
        </p:nvSpPr>
        <p:spPr>
          <a:xfrm>
            <a:off x="7380312" y="1215239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cxnSp>
        <p:nvCxnSpPr>
          <p:cNvPr id="21" name="Suora nuoliyhdysviiva 20"/>
          <p:cNvCxnSpPr>
            <a:stCxn id="11" idx="2"/>
          </p:cNvCxnSpPr>
          <p:nvPr/>
        </p:nvCxnSpPr>
        <p:spPr>
          <a:xfrm>
            <a:off x="7164288" y="1951516"/>
            <a:ext cx="363285" cy="2125556"/>
          </a:xfrm>
          <a:prstGeom prst="straightConnector1">
            <a:avLst/>
          </a:prstGeom>
          <a:ln w="47625" cap="sq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iruutu 26"/>
          <p:cNvSpPr txBox="1"/>
          <p:nvPr/>
        </p:nvSpPr>
        <p:spPr>
          <a:xfrm>
            <a:off x="7488324" y="265923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tuntee&gt;</a:t>
            </a:r>
          </a:p>
          <a:p>
            <a:r>
              <a:rPr lang="fi-FI" dirty="0" smtClean="0"/>
              <a:t>luo&gt;</a:t>
            </a:r>
            <a:endParaRPr lang="fi-FI" dirty="0"/>
          </a:p>
        </p:txBody>
      </p:sp>
      <p:cxnSp>
        <p:nvCxnSpPr>
          <p:cNvPr id="29" name="Suora nuoliyhdysviiva 28"/>
          <p:cNvCxnSpPr>
            <a:stCxn id="9" idx="2"/>
            <a:endCxn id="8" idx="0"/>
          </p:cNvCxnSpPr>
          <p:nvPr/>
        </p:nvCxnSpPr>
        <p:spPr>
          <a:xfrm flipH="1">
            <a:off x="7632340" y="4585396"/>
            <a:ext cx="42495" cy="1075852"/>
          </a:xfrm>
          <a:prstGeom prst="straightConnector1">
            <a:avLst/>
          </a:prstGeom>
          <a:ln w="25400" cap="flat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iruutu 31"/>
          <p:cNvSpPr txBox="1"/>
          <p:nvPr/>
        </p:nvSpPr>
        <p:spPr>
          <a:xfrm>
            <a:off x="7824778" y="4635696"/>
            <a:ext cx="129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omistaa&gt;</a:t>
            </a:r>
          </a:p>
          <a:p>
            <a:r>
              <a:rPr lang="fi-FI" dirty="0" smtClean="0"/>
              <a:t>luo&gt;</a:t>
            </a:r>
            <a:endParaRPr lang="fi-FI" dirty="0"/>
          </a:p>
        </p:txBody>
      </p:sp>
      <p:cxnSp>
        <p:nvCxnSpPr>
          <p:cNvPr id="34" name="Kulmayhdysviiva 33"/>
          <p:cNvCxnSpPr>
            <a:stCxn id="9" idx="1"/>
            <a:endCxn id="6" idx="2"/>
          </p:cNvCxnSpPr>
          <p:nvPr/>
        </p:nvCxnSpPr>
        <p:spPr>
          <a:xfrm rot="10800000" flipV="1">
            <a:off x="1979713" y="4400730"/>
            <a:ext cx="5191067" cy="355264"/>
          </a:xfrm>
          <a:prstGeom prst="bentConnector4">
            <a:avLst>
              <a:gd name="adj1" fmla="val 19678"/>
              <a:gd name="adj2" fmla="val 405391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iruutu 37"/>
          <p:cNvSpPr txBox="1"/>
          <p:nvPr/>
        </p:nvSpPr>
        <p:spPr>
          <a:xfrm>
            <a:off x="6794321" y="3893623"/>
            <a:ext cx="1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</a:t>
            </a:r>
            <a:endParaRPr lang="fi-FI" dirty="0"/>
          </a:p>
        </p:txBody>
      </p:sp>
      <p:sp>
        <p:nvSpPr>
          <p:cNvPr id="39" name="Tekstiruutu 38"/>
          <p:cNvSpPr txBox="1"/>
          <p:nvPr/>
        </p:nvSpPr>
        <p:spPr>
          <a:xfrm>
            <a:off x="3115985" y="540283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tuntee&gt;</a:t>
            </a:r>
            <a:endParaRPr lang="fi-FI" dirty="0"/>
          </a:p>
        </p:txBody>
      </p:sp>
      <p:cxnSp>
        <p:nvCxnSpPr>
          <p:cNvPr id="41" name="Kulmayhdysviiva 40"/>
          <p:cNvCxnSpPr>
            <a:stCxn id="5" idx="2"/>
          </p:cNvCxnSpPr>
          <p:nvPr/>
        </p:nvCxnSpPr>
        <p:spPr>
          <a:xfrm rot="16200000" flipH="1">
            <a:off x="4792829" y="3392647"/>
            <a:ext cx="1142519" cy="1584176"/>
          </a:xfrm>
          <a:prstGeom prst="bentConnector2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Kulmayhdysviiva 43"/>
          <p:cNvCxnSpPr>
            <a:stCxn id="11" idx="1"/>
            <a:endCxn id="5" idx="0"/>
          </p:cNvCxnSpPr>
          <p:nvPr/>
        </p:nvCxnSpPr>
        <p:spPr>
          <a:xfrm rot="10800000" flipV="1">
            <a:off x="4572000" y="1766850"/>
            <a:ext cx="1620180" cy="1477294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Kulmayhdysviiva 46"/>
          <p:cNvCxnSpPr>
            <a:stCxn id="6" idx="0"/>
          </p:cNvCxnSpPr>
          <p:nvPr/>
        </p:nvCxnSpPr>
        <p:spPr>
          <a:xfrm rot="5400000" flipH="1" flipV="1">
            <a:off x="2566589" y="2381251"/>
            <a:ext cx="1418535" cy="2592288"/>
          </a:xfrm>
          <a:prstGeom prst="bentConnector2">
            <a:avLst/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iruutu 50"/>
          <p:cNvSpPr txBox="1"/>
          <p:nvPr/>
        </p:nvSpPr>
        <p:spPr>
          <a:xfrm>
            <a:off x="4622169" y="4372824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tuntee&gt;</a:t>
            </a:r>
            <a:endParaRPr lang="fi-FI" dirty="0"/>
          </a:p>
        </p:txBody>
      </p:sp>
      <p:sp>
        <p:nvSpPr>
          <p:cNvPr id="52" name="Tekstiruutu 51"/>
          <p:cNvSpPr txBox="1"/>
          <p:nvPr/>
        </p:nvSpPr>
        <p:spPr>
          <a:xfrm>
            <a:off x="2172207" y="3925948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53" name="Tekstiruutu 52"/>
          <p:cNvSpPr txBox="1"/>
          <p:nvPr/>
        </p:nvSpPr>
        <p:spPr>
          <a:xfrm>
            <a:off x="4789567" y="2783461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cxnSp>
        <p:nvCxnSpPr>
          <p:cNvPr id="58" name="Suora yhdysviiva 57"/>
          <p:cNvCxnSpPr>
            <a:stCxn id="4" idx="2"/>
            <a:endCxn id="7" idx="0"/>
          </p:cNvCxnSpPr>
          <p:nvPr/>
        </p:nvCxnSpPr>
        <p:spPr>
          <a:xfrm>
            <a:off x="1259632" y="999312"/>
            <a:ext cx="48479" cy="1142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iruutu 59"/>
          <p:cNvSpPr txBox="1"/>
          <p:nvPr/>
        </p:nvSpPr>
        <p:spPr>
          <a:xfrm>
            <a:off x="1475656" y="1736971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61" name="Tekstiruutu 60"/>
          <p:cNvSpPr txBox="1"/>
          <p:nvPr/>
        </p:nvSpPr>
        <p:spPr>
          <a:xfrm>
            <a:off x="850990" y="1062898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62" name="Tekstiruutu 61"/>
          <p:cNvSpPr txBox="1"/>
          <p:nvPr/>
        </p:nvSpPr>
        <p:spPr>
          <a:xfrm>
            <a:off x="2964644" y="312107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cxnSp>
        <p:nvCxnSpPr>
          <p:cNvPr id="64" name="Kulmayhdysviiva 63"/>
          <p:cNvCxnSpPr>
            <a:stCxn id="10" idx="2"/>
            <a:endCxn id="7" idx="3"/>
          </p:cNvCxnSpPr>
          <p:nvPr/>
        </p:nvCxnSpPr>
        <p:spPr>
          <a:xfrm rot="5400000">
            <a:off x="2563160" y="642009"/>
            <a:ext cx="1293853" cy="2075757"/>
          </a:xfrm>
          <a:prstGeom prst="bentConnector2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iruutu 65"/>
          <p:cNvSpPr txBox="1"/>
          <p:nvPr/>
        </p:nvSpPr>
        <p:spPr>
          <a:xfrm>
            <a:off x="3865578" y="1062898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67" name="Tekstiruutu 66"/>
          <p:cNvSpPr txBox="1"/>
          <p:nvPr/>
        </p:nvSpPr>
        <p:spPr>
          <a:xfrm>
            <a:off x="2199062" y="1921637"/>
            <a:ext cx="2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68" name="Tekstiruutu 67"/>
          <p:cNvSpPr txBox="1"/>
          <p:nvPr/>
        </p:nvSpPr>
        <p:spPr>
          <a:xfrm>
            <a:off x="7769268" y="5300060"/>
            <a:ext cx="294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b="1" dirty="0" smtClean="0"/>
              <a:t>*</a:t>
            </a:r>
            <a:endParaRPr lang="fi-FI" sz="2000" b="1" dirty="0"/>
          </a:p>
        </p:txBody>
      </p:sp>
    </p:spTree>
    <p:extLst>
      <p:ext uri="{BB962C8B-B14F-4D97-AF65-F5344CB8AC3E}">
        <p14:creationId xmlns:p14="http://schemas.microsoft.com/office/powerpoint/2010/main" val="68763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Näytössä katseltava diaesitys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Eveliina Pakarinen</dc:creator>
  <cp:lastModifiedBy>Eveliina Pakarinen</cp:lastModifiedBy>
  <cp:revision>3</cp:revision>
  <dcterms:created xsi:type="dcterms:W3CDTF">2013-01-26T02:45:55Z</dcterms:created>
  <dcterms:modified xsi:type="dcterms:W3CDTF">2013-01-26T03:08:43Z</dcterms:modified>
</cp:coreProperties>
</file>