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81" r:id="rId7"/>
    <p:sldId id="286" r:id="rId8"/>
    <p:sldId id="264" r:id="rId9"/>
    <p:sldId id="283" r:id="rId10"/>
    <p:sldId id="265" r:id="rId11"/>
    <p:sldId id="266" r:id="rId12"/>
    <p:sldId id="285" r:id="rId13"/>
    <p:sldId id="269" r:id="rId14"/>
    <p:sldId id="270" r:id="rId15"/>
    <p:sldId id="284" r:id="rId16"/>
    <p:sldId id="287" r:id="rId17"/>
    <p:sldId id="28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http://www.pptvzaixian.com/shop/view28111.html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6392A-4F50-4713-8333-B00502393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原创设计师QQ69613753    _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4877"/>
          <a:stretch>
            <a:fillRect/>
          </a:stretch>
        </p:blipFill>
        <p:spPr>
          <a:xfrm flipH="1">
            <a:off x="-18730" y="1"/>
            <a:ext cx="12207111" cy="6866500"/>
          </a:xfrm>
          <a:prstGeom prst="rect">
            <a:avLst/>
          </a:prstGeom>
        </p:spPr>
      </p:pic>
      <p:sp>
        <p:nvSpPr>
          <p:cNvPr id="73" name="原创设计师QQ69613753    _2"/>
          <p:cNvSpPr/>
          <p:nvPr/>
        </p:nvSpPr>
        <p:spPr>
          <a:xfrm>
            <a:off x="-7432" y="1617042"/>
            <a:ext cx="12207111" cy="5249325"/>
          </a:xfrm>
          <a:custGeom>
            <a:avLst/>
            <a:gdLst>
              <a:gd name="connsiteX0" fmla="*/ 10945117 w 12207111"/>
              <a:gd name="connsiteY0" fmla="*/ 1149 h 5249325"/>
              <a:gd name="connsiteX1" fmla="*/ 11875113 w 12207111"/>
              <a:gd name="connsiteY1" fmla="*/ 123982 h 5249325"/>
              <a:gd name="connsiteX2" fmla="*/ 12195623 w 12207111"/>
              <a:gd name="connsiteY2" fmla="*/ 214559 h 5249325"/>
              <a:gd name="connsiteX3" fmla="*/ 12195623 w 12207111"/>
              <a:gd name="connsiteY3" fmla="*/ 2918953 h 5249325"/>
              <a:gd name="connsiteX4" fmla="*/ 12207111 w 12207111"/>
              <a:gd name="connsiteY4" fmla="*/ 2918953 h 5249325"/>
              <a:gd name="connsiteX5" fmla="*/ 12207111 w 12207111"/>
              <a:gd name="connsiteY5" fmla="*/ 5249325 h 5249325"/>
              <a:gd name="connsiteX6" fmla="*/ 0 w 12207111"/>
              <a:gd name="connsiteY6" fmla="*/ 5249325 h 5249325"/>
              <a:gd name="connsiteX7" fmla="*/ 0 w 12207111"/>
              <a:gd name="connsiteY7" fmla="*/ 3033727 h 5249325"/>
              <a:gd name="connsiteX8" fmla="*/ 0 w 12207111"/>
              <a:gd name="connsiteY8" fmla="*/ 2918953 h 5249325"/>
              <a:gd name="connsiteX9" fmla="*/ 0 w 12207111"/>
              <a:gd name="connsiteY9" fmla="*/ 1046494 h 5249325"/>
              <a:gd name="connsiteX10" fmla="*/ 5089045 w 12207111"/>
              <a:gd name="connsiteY10" fmla="*/ 2053144 h 5249325"/>
              <a:gd name="connsiteX11" fmla="*/ 10945117 w 12207111"/>
              <a:gd name="connsiteY11" fmla="*/ 1149 h 52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7111" h="5249325">
                <a:moveTo>
                  <a:pt x="10945117" y="1149"/>
                </a:moveTo>
                <a:cubicBezTo>
                  <a:pt x="11247477" y="8073"/>
                  <a:pt x="11557151" y="46575"/>
                  <a:pt x="11875113" y="123982"/>
                </a:cubicBezTo>
                <a:lnTo>
                  <a:pt x="12195623" y="214559"/>
                </a:lnTo>
                <a:lnTo>
                  <a:pt x="12195623" y="2918953"/>
                </a:lnTo>
                <a:lnTo>
                  <a:pt x="12207111" y="2918953"/>
                </a:lnTo>
                <a:lnTo>
                  <a:pt x="12207111" y="5249325"/>
                </a:lnTo>
                <a:lnTo>
                  <a:pt x="0" y="5249325"/>
                </a:lnTo>
                <a:lnTo>
                  <a:pt x="0" y="3033727"/>
                </a:lnTo>
                <a:lnTo>
                  <a:pt x="0" y="2918953"/>
                </a:lnTo>
                <a:lnTo>
                  <a:pt x="0" y="1046494"/>
                </a:lnTo>
                <a:cubicBezTo>
                  <a:pt x="0" y="1046494"/>
                  <a:pt x="1692710" y="2904885"/>
                  <a:pt x="5089045" y="2053144"/>
                </a:cubicBezTo>
                <a:cubicBezTo>
                  <a:pt x="6903844" y="1597739"/>
                  <a:pt x="8727812" y="-49630"/>
                  <a:pt x="10945117" y="1149"/>
                </a:cubicBezTo>
                <a:close/>
              </a:path>
            </a:pathLst>
          </a:custGeom>
          <a:solidFill>
            <a:schemeClr val="accent1">
              <a:alpha val="99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</a:p>
        </p:txBody>
      </p:sp>
      <p:sp>
        <p:nvSpPr>
          <p:cNvPr id="6" name="原创设计师QQ69613753    _3"/>
          <p:cNvSpPr/>
          <p:nvPr/>
        </p:nvSpPr>
        <p:spPr>
          <a:xfrm>
            <a:off x="-18730" y="672436"/>
            <a:ext cx="7807906" cy="326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" name="原创设计师QQ69613753    _5"/>
          <p:cNvSpPr/>
          <p:nvPr/>
        </p:nvSpPr>
        <p:spPr>
          <a:xfrm>
            <a:off x="5854358" y="4192581"/>
            <a:ext cx="5959649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股票投资策略构建</a:t>
            </a:r>
            <a:r>
              <a:rPr lang="zh-CN" altLang="en-US" sz="32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endParaRPr lang="zh-CN" altLang="en-US" sz="3200" b="1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原创设计师QQ69613753    _6"/>
          <p:cNvSpPr txBox="1"/>
          <p:nvPr/>
        </p:nvSpPr>
        <p:spPr bwMode="auto">
          <a:xfrm>
            <a:off x="6425602" y="4867910"/>
            <a:ext cx="5375705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en-US" sz="8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CSASAADAstudio</a:t>
            </a:r>
            <a:r>
              <a:rPr lang="en-US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sales template, a more beautiful template please magic </a:t>
            </a:r>
            <a:r>
              <a:rPr lang="en-US" altLang="en-US" sz="8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rainMagic</a:t>
            </a:r>
            <a:r>
              <a:rPr lang="en-US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rain studio sales template, a </a:t>
            </a:r>
            <a:r>
              <a:rPr lang="en-US" altLang="en-US" sz="8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moreMagic</a:t>
            </a:r>
            <a:r>
              <a:rPr lang="en-US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rain studio sales template, a more beautiful template please magic</a:t>
            </a:r>
            <a:endParaRPr lang="en-US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lt"/>
            </a:endParaRPr>
          </a:p>
        </p:txBody>
      </p:sp>
      <p:sp>
        <p:nvSpPr>
          <p:cNvPr id="39" name="原创设计师QQ69613753    _7"/>
          <p:cNvSpPr/>
          <p:nvPr/>
        </p:nvSpPr>
        <p:spPr>
          <a:xfrm>
            <a:off x="10836646" y="5492031"/>
            <a:ext cx="889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72" name="原创设计师QQ69613753    _8"/>
          <p:cNvSpPr>
            <a:spLocks noEditPoints="1"/>
          </p:cNvSpPr>
          <p:nvPr/>
        </p:nvSpPr>
        <p:spPr bwMode="auto">
          <a:xfrm flipH="1">
            <a:off x="-1103660" y="4088330"/>
            <a:ext cx="3836560" cy="3264969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2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bldLvl="0" animBg="1"/>
      <p:bldP spid="7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161627795386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224790"/>
            <a:ext cx="5251450" cy="3439160"/>
          </a:xfrm>
          <a:prstGeom prst="rect">
            <a:avLst/>
          </a:prstGeom>
        </p:spPr>
      </p:pic>
      <p:pic>
        <p:nvPicPr>
          <p:cNvPr id="3" name="图片 2" descr="3171627795390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3365500"/>
            <a:ext cx="5527675" cy="3370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5550" y="770890"/>
            <a:ext cx="4796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从时间顺序上所有预测值的点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45915" y="4725670"/>
            <a:ext cx="283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组合点数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原创设计师QQ69613753    _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4877"/>
          <a:stretch>
            <a:fillRect/>
          </a:stretch>
        </p:blipFill>
        <p:spPr>
          <a:xfrm flipH="1">
            <a:off x="-18730" y="1"/>
            <a:ext cx="12207111" cy="6866500"/>
          </a:xfrm>
          <a:prstGeom prst="rect">
            <a:avLst/>
          </a:prstGeom>
        </p:spPr>
      </p:pic>
      <p:grpSp>
        <p:nvGrpSpPr>
          <p:cNvPr id="8" name="原创设计师QQ69613753    _2"/>
          <p:cNvGrpSpPr/>
          <p:nvPr/>
        </p:nvGrpSpPr>
        <p:grpSpPr>
          <a:xfrm>
            <a:off x="-18730" y="2455259"/>
            <a:ext cx="10628079" cy="4402741"/>
            <a:chOff x="-18730" y="2455259"/>
            <a:chExt cx="10628079" cy="4402741"/>
          </a:xfrm>
        </p:grpSpPr>
        <p:sp>
          <p:nvSpPr>
            <p:cNvPr id="4" name="Shape 156"/>
            <p:cNvSpPr/>
            <p:nvPr/>
          </p:nvSpPr>
          <p:spPr>
            <a:xfrm>
              <a:off x="-18730" y="2868215"/>
              <a:ext cx="10628079" cy="3989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18162" extrusionOk="0">
                  <a:moveTo>
                    <a:pt x="0" y="2007"/>
                  </a:moveTo>
                  <a:lnTo>
                    <a:pt x="0" y="18162"/>
                  </a:lnTo>
                  <a:lnTo>
                    <a:pt x="20728" y="18162"/>
                  </a:lnTo>
                  <a:cubicBezTo>
                    <a:pt x="21600" y="2933"/>
                    <a:pt x="15438" y="9748"/>
                    <a:pt x="11751" y="2674"/>
                  </a:cubicBezTo>
                  <a:cubicBezTo>
                    <a:pt x="8567" y="-3438"/>
                    <a:pt x="6374" y="2667"/>
                    <a:pt x="4197" y="3937"/>
                  </a:cubicBezTo>
                  <a:cubicBezTo>
                    <a:pt x="1396" y="5570"/>
                    <a:pt x="0" y="2007"/>
                    <a:pt x="0" y="200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</a:p>
          </p:txBody>
        </p:sp>
        <p:sp>
          <p:nvSpPr>
            <p:cNvPr id="5" name="Shape 157"/>
            <p:cNvSpPr/>
            <p:nvPr/>
          </p:nvSpPr>
          <p:spPr>
            <a:xfrm>
              <a:off x="-13092" y="2455259"/>
              <a:ext cx="3288509" cy="137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87" extrusionOk="0">
                  <a:moveTo>
                    <a:pt x="0" y="0"/>
                  </a:moveTo>
                  <a:lnTo>
                    <a:pt x="0" y="11247"/>
                  </a:lnTo>
                  <a:cubicBezTo>
                    <a:pt x="4449" y="17205"/>
                    <a:pt x="11449" y="21600"/>
                    <a:pt x="21600" y="9539"/>
                  </a:cubicBezTo>
                  <a:cubicBezTo>
                    <a:pt x="11455" y="20381"/>
                    <a:pt x="2428" y="1427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</a:p>
          </p:txBody>
        </p:sp>
      </p:grpSp>
      <p:sp>
        <p:nvSpPr>
          <p:cNvPr id="10" name="原创设计师QQ69613753    _3"/>
          <p:cNvSpPr/>
          <p:nvPr/>
        </p:nvSpPr>
        <p:spPr>
          <a:xfrm flipH="1">
            <a:off x="1563921" y="2868215"/>
            <a:ext cx="10628079" cy="3989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" name="原创设计师QQ69613753    _4"/>
          <p:cNvSpPr/>
          <p:nvPr/>
        </p:nvSpPr>
        <p:spPr>
          <a:xfrm flipH="1">
            <a:off x="8897853" y="2455259"/>
            <a:ext cx="3288509" cy="1375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" name="原创设计师QQ69613753    _5"/>
          <p:cNvSpPr/>
          <p:nvPr/>
        </p:nvSpPr>
        <p:spPr>
          <a:xfrm flipH="1">
            <a:off x="3337563" y="3978275"/>
            <a:ext cx="5516880" cy="607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在聚宽平台上对所选因子进行回策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原创设计师QQ69613753    _6"/>
          <p:cNvSpPr/>
          <p:nvPr/>
        </p:nvSpPr>
        <p:spPr>
          <a:xfrm flipH="1">
            <a:off x="4204249" y="5342310"/>
            <a:ext cx="378350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原创设计师QQ69613753    _7"/>
          <p:cNvCxnSpPr/>
          <p:nvPr/>
        </p:nvCxnSpPr>
        <p:spPr>
          <a:xfrm flipH="1">
            <a:off x="5772000" y="5110857"/>
            <a:ext cx="64800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69613753    _1"/>
          <p:cNvSpPr>
            <a:spLocks noGrp="1"/>
          </p:cNvSpPr>
          <p:nvPr>
            <p:ph type="body" sz="quarter" idx="13"/>
          </p:nvPr>
        </p:nvSpPr>
        <p:spPr>
          <a:xfrm>
            <a:off x="3082290" y="3592830"/>
            <a:ext cx="8271510" cy="2584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原创设计师QQ69613753    _2"/>
          <p:cNvSpPr/>
          <p:nvPr/>
        </p:nvSpPr>
        <p:spPr>
          <a:xfrm>
            <a:off x="620395" y="2245360"/>
            <a:ext cx="10803890" cy="447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原创设计师QQ69613753    _6"/>
          <p:cNvGrpSpPr/>
          <p:nvPr/>
        </p:nvGrpSpPr>
        <p:grpSpPr>
          <a:xfrm>
            <a:off x="1201009" y="3047200"/>
            <a:ext cx="6687185" cy="1445121"/>
            <a:chOff x="1312769" y="2991320"/>
            <a:chExt cx="6687185" cy="1445121"/>
          </a:xfrm>
        </p:grpSpPr>
        <p:sp>
          <p:nvSpPr>
            <p:cNvPr id="16" name="矩形 15"/>
            <p:cNvSpPr/>
            <p:nvPr/>
          </p:nvSpPr>
          <p:spPr>
            <a:xfrm>
              <a:off x="5875879" y="2991320"/>
              <a:ext cx="2124075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12769" y="3760166"/>
              <a:ext cx="676275" cy="676275"/>
              <a:chOff x="1351915" y="3760166"/>
              <a:chExt cx="676275" cy="676275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351915" y="3760166"/>
                <a:ext cx="676275" cy="6762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96"/>
              <p:cNvSpPr>
                <a:spLocks noEditPoints="1"/>
              </p:cNvSpPr>
              <p:nvPr/>
            </p:nvSpPr>
            <p:spPr bwMode="auto">
              <a:xfrm>
                <a:off x="1528921" y="3937807"/>
                <a:ext cx="322263" cy="322263"/>
              </a:xfrm>
              <a:custGeom>
                <a:avLst/>
                <a:gdLst>
                  <a:gd name="T0" fmla="*/ 658 w 1017"/>
                  <a:gd name="T1" fmla="*/ 2 h 1017"/>
                  <a:gd name="T2" fmla="*/ 600 w 1017"/>
                  <a:gd name="T3" fmla="*/ 16 h 1017"/>
                  <a:gd name="T4" fmla="*/ 551 w 1017"/>
                  <a:gd name="T5" fmla="*/ 36 h 1017"/>
                  <a:gd name="T6" fmla="*/ 513 w 1017"/>
                  <a:gd name="T7" fmla="*/ 61 h 1017"/>
                  <a:gd name="T8" fmla="*/ 393 w 1017"/>
                  <a:gd name="T9" fmla="*/ 10 h 1017"/>
                  <a:gd name="T10" fmla="*/ 269 w 1017"/>
                  <a:gd name="T11" fmla="*/ 3 h 1017"/>
                  <a:gd name="T12" fmla="*/ 166 w 1017"/>
                  <a:gd name="T13" fmla="*/ 39 h 1017"/>
                  <a:gd name="T14" fmla="*/ 82 w 1017"/>
                  <a:gd name="T15" fmla="*/ 104 h 1017"/>
                  <a:gd name="T16" fmla="*/ 24 w 1017"/>
                  <a:gd name="T17" fmla="*/ 194 h 1017"/>
                  <a:gd name="T18" fmla="*/ 0 w 1017"/>
                  <a:gd name="T19" fmla="*/ 301 h 1017"/>
                  <a:gd name="T20" fmla="*/ 13 w 1017"/>
                  <a:gd name="T21" fmla="*/ 451 h 1017"/>
                  <a:gd name="T22" fmla="*/ 74 w 1017"/>
                  <a:gd name="T23" fmla="*/ 625 h 1017"/>
                  <a:gd name="T24" fmla="*/ 182 w 1017"/>
                  <a:gd name="T25" fmla="*/ 784 h 1017"/>
                  <a:gd name="T26" fmla="*/ 333 w 1017"/>
                  <a:gd name="T27" fmla="*/ 919 h 1017"/>
                  <a:gd name="T28" fmla="*/ 494 w 1017"/>
                  <a:gd name="T29" fmla="*/ 1014 h 1017"/>
                  <a:gd name="T30" fmla="*/ 550 w 1017"/>
                  <a:gd name="T31" fmla="*/ 1000 h 1017"/>
                  <a:gd name="T32" fmla="*/ 730 w 1017"/>
                  <a:gd name="T33" fmla="*/ 883 h 1017"/>
                  <a:gd name="T34" fmla="*/ 869 w 1017"/>
                  <a:gd name="T35" fmla="*/ 740 h 1017"/>
                  <a:gd name="T36" fmla="*/ 964 w 1017"/>
                  <a:gd name="T37" fmla="*/ 577 h 1017"/>
                  <a:gd name="T38" fmla="*/ 1013 w 1017"/>
                  <a:gd name="T39" fmla="*/ 398 h 1017"/>
                  <a:gd name="T40" fmla="*/ 1014 w 1017"/>
                  <a:gd name="T41" fmla="*/ 269 h 1017"/>
                  <a:gd name="T42" fmla="*/ 978 w 1017"/>
                  <a:gd name="T43" fmla="*/ 166 h 1017"/>
                  <a:gd name="T44" fmla="*/ 913 w 1017"/>
                  <a:gd name="T45" fmla="*/ 82 h 1017"/>
                  <a:gd name="T46" fmla="*/ 823 w 1017"/>
                  <a:gd name="T47" fmla="*/ 25 h 1017"/>
                  <a:gd name="T48" fmla="*/ 715 w 1017"/>
                  <a:gd name="T49" fmla="*/ 0 h 1017"/>
                  <a:gd name="T50" fmla="*/ 433 w 1017"/>
                  <a:gd name="T51" fmla="*/ 909 h 1017"/>
                  <a:gd name="T52" fmla="*/ 281 w 1017"/>
                  <a:gd name="T53" fmla="*/ 794 h 1017"/>
                  <a:gd name="T54" fmla="*/ 167 w 1017"/>
                  <a:gd name="T55" fmla="*/ 659 h 1017"/>
                  <a:gd name="T56" fmla="*/ 93 w 1017"/>
                  <a:gd name="T57" fmla="*/ 506 h 1017"/>
                  <a:gd name="T58" fmla="*/ 63 w 1017"/>
                  <a:gd name="T59" fmla="*/ 342 h 1017"/>
                  <a:gd name="T60" fmla="*/ 75 w 1017"/>
                  <a:gd name="T61" fmla="*/ 242 h 1017"/>
                  <a:gd name="T62" fmla="*/ 176 w 1017"/>
                  <a:gd name="T63" fmla="*/ 107 h 1017"/>
                  <a:gd name="T64" fmla="*/ 304 w 1017"/>
                  <a:gd name="T65" fmla="*/ 63 h 1017"/>
                  <a:gd name="T66" fmla="*/ 411 w 1017"/>
                  <a:gd name="T67" fmla="*/ 81 h 1017"/>
                  <a:gd name="T68" fmla="*/ 414 w 1017"/>
                  <a:gd name="T69" fmla="*/ 178 h 1017"/>
                  <a:gd name="T70" fmla="*/ 383 w 1017"/>
                  <a:gd name="T71" fmla="*/ 288 h 1017"/>
                  <a:gd name="T72" fmla="*/ 390 w 1017"/>
                  <a:gd name="T73" fmla="*/ 340 h 1017"/>
                  <a:gd name="T74" fmla="*/ 425 w 1017"/>
                  <a:gd name="T75" fmla="*/ 348 h 1017"/>
                  <a:gd name="T76" fmla="*/ 445 w 1017"/>
                  <a:gd name="T77" fmla="*/ 317 h 1017"/>
                  <a:gd name="T78" fmla="*/ 462 w 1017"/>
                  <a:gd name="T79" fmla="*/ 224 h 1017"/>
                  <a:gd name="T80" fmla="*/ 511 w 1017"/>
                  <a:gd name="T81" fmla="*/ 146 h 1017"/>
                  <a:gd name="T82" fmla="*/ 549 w 1017"/>
                  <a:gd name="T83" fmla="*/ 113 h 1017"/>
                  <a:gd name="T84" fmla="*/ 591 w 1017"/>
                  <a:gd name="T85" fmla="*/ 88 h 1017"/>
                  <a:gd name="T86" fmla="*/ 628 w 1017"/>
                  <a:gd name="T87" fmla="*/ 74 h 1017"/>
                  <a:gd name="T88" fmla="*/ 675 w 1017"/>
                  <a:gd name="T89" fmla="*/ 64 h 1017"/>
                  <a:gd name="T90" fmla="*/ 750 w 1017"/>
                  <a:gd name="T91" fmla="*/ 69 h 1017"/>
                  <a:gd name="T92" fmla="*/ 896 w 1017"/>
                  <a:gd name="T93" fmla="*/ 157 h 1017"/>
                  <a:gd name="T94" fmla="*/ 952 w 1017"/>
                  <a:gd name="T95" fmla="*/ 292 h 1017"/>
                  <a:gd name="T96" fmla="*/ 946 w 1017"/>
                  <a:gd name="T97" fmla="*/ 413 h 1017"/>
                  <a:gd name="T98" fmla="*/ 897 w 1017"/>
                  <a:gd name="T99" fmla="*/ 573 h 1017"/>
                  <a:gd name="T100" fmla="*/ 805 w 1017"/>
                  <a:gd name="T101" fmla="*/ 719 h 1017"/>
                  <a:gd name="T102" fmla="*/ 675 w 1017"/>
                  <a:gd name="T103" fmla="*/ 846 h 1017"/>
                  <a:gd name="T104" fmla="*/ 508 w 1017"/>
                  <a:gd name="T105" fmla="*/ 950 h 1017"/>
                  <a:gd name="T106" fmla="*/ 677 w 1017"/>
                  <a:gd name="T107" fmla="*/ 136 h 1017"/>
                  <a:gd name="T108" fmla="*/ 669 w 1017"/>
                  <a:gd name="T109" fmla="*/ 172 h 1017"/>
                  <a:gd name="T110" fmla="*/ 699 w 1017"/>
                  <a:gd name="T111" fmla="*/ 191 h 1017"/>
                  <a:gd name="T112" fmla="*/ 780 w 1017"/>
                  <a:gd name="T113" fmla="*/ 220 h 1017"/>
                  <a:gd name="T114" fmla="*/ 824 w 1017"/>
                  <a:gd name="T115" fmla="*/ 292 h 1017"/>
                  <a:gd name="T116" fmla="*/ 835 w 1017"/>
                  <a:gd name="T117" fmla="*/ 340 h 1017"/>
                  <a:gd name="T118" fmla="*/ 870 w 1017"/>
                  <a:gd name="T119" fmla="*/ 348 h 1017"/>
                  <a:gd name="T120" fmla="*/ 890 w 1017"/>
                  <a:gd name="T121" fmla="*/ 317 h 1017"/>
                  <a:gd name="T122" fmla="*/ 846 w 1017"/>
                  <a:gd name="T123" fmla="*/ 196 h 1017"/>
                  <a:gd name="T124" fmla="*/ 738 w 1017"/>
                  <a:gd name="T125" fmla="*/ 13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699" y="0"/>
                    </a:moveTo>
                    <a:lnTo>
                      <a:pt x="699" y="0"/>
                    </a:lnTo>
                    <a:lnTo>
                      <a:pt x="684" y="0"/>
                    </a:lnTo>
                    <a:lnTo>
                      <a:pt x="669" y="1"/>
                    </a:lnTo>
                    <a:lnTo>
                      <a:pt x="669" y="1"/>
                    </a:lnTo>
                    <a:lnTo>
                      <a:pt x="658" y="2"/>
                    </a:lnTo>
                    <a:lnTo>
                      <a:pt x="658" y="2"/>
                    </a:lnTo>
                    <a:lnTo>
                      <a:pt x="641" y="5"/>
                    </a:lnTo>
                    <a:lnTo>
                      <a:pt x="641" y="5"/>
                    </a:lnTo>
                    <a:lnTo>
                      <a:pt x="628" y="7"/>
                    </a:lnTo>
                    <a:lnTo>
                      <a:pt x="628" y="7"/>
                    </a:lnTo>
                    <a:lnTo>
                      <a:pt x="613" y="12"/>
                    </a:lnTo>
                    <a:lnTo>
                      <a:pt x="613" y="12"/>
                    </a:lnTo>
                    <a:lnTo>
                      <a:pt x="600" y="16"/>
                    </a:lnTo>
                    <a:lnTo>
                      <a:pt x="600" y="16"/>
                    </a:lnTo>
                    <a:lnTo>
                      <a:pt x="588" y="20"/>
                    </a:lnTo>
                    <a:lnTo>
                      <a:pt x="588" y="20"/>
                    </a:lnTo>
                    <a:lnTo>
                      <a:pt x="573" y="27"/>
                    </a:lnTo>
                    <a:lnTo>
                      <a:pt x="558" y="33"/>
                    </a:lnTo>
                    <a:lnTo>
                      <a:pt x="558" y="33"/>
                    </a:lnTo>
                    <a:lnTo>
                      <a:pt x="551" y="36"/>
                    </a:lnTo>
                    <a:lnTo>
                      <a:pt x="551" y="36"/>
                    </a:lnTo>
                    <a:lnTo>
                      <a:pt x="535" y="45"/>
                    </a:lnTo>
                    <a:lnTo>
                      <a:pt x="535" y="45"/>
                    </a:lnTo>
                    <a:lnTo>
                      <a:pt x="528" y="50"/>
                    </a:lnTo>
                    <a:lnTo>
                      <a:pt x="528" y="50"/>
                    </a:lnTo>
                    <a:lnTo>
                      <a:pt x="513" y="61"/>
                    </a:lnTo>
                    <a:lnTo>
                      <a:pt x="513" y="61"/>
                    </a:lnTo>
                    <a:lnTo>
                      <a:pt x="508" y="63"/>
                    </a:lnTo>
                    <a:lnTo>
                      <a:pt x="508" y="63"/>
                    </a:lnTo>
                    <a:lnTo>
                      <a:pt x="487" y="49"/>
                    </a:lnTo>
                    <a:lnTo>
                      <a:pt x="465" y="36"/>
                    </a:lnTo>
                    <a:lnTo>
                      <a:pt x="442" y="26"/>
                    </a:lnTo>
                    <a:lnTo>
                      <a:pt x="418" y="16"/>
                    </a:lnTo>
                    <a:lnTo>
                      <a:pt x="393" y="10"/>
                    </a:lnTo>
                    <a:lnTo>
                      <a:pt x="369" y="4"/>
                    </a:lnTo>
                    <a:lnTo>
                      <a:pt x="343" y="1"/>
                    </a:lnTo>
                    <a:lnTo>
                      <a:pt x="317" y="0"/>
                    </a:lnTo>
                    <a:lnTo>
                      <a:pt x="317" y="0"/>
                    </a:lnTo>
                    <a:lnTo>
                      <a:pt x="301" y="0"/>
                    </a:lnTo>
                    <a:lnTo>
                      <a:pt x="285" y="1"/>
                    </a:lnTo>
                    <a:lnTo>
                      <a:pt x="269" y="3"/>
                    </a:lnTo>
                    <a:lnTo>
                      <a:pt x="253" y="6"/>
                    </a:lnTo>
                    <a:lnTo>
                      <a:pt x="238" y="10"/>
                    </a:lnTo>
                    <a:lnTo>
                      <a:pt x="223" y="14"/>
                    </a:lnTo>
                    <a:lnTo>
                      <a:pt x="208" y="19"/>
                    </a:lnTo>
                    <a:lnTo>
                      <a:pt x="194" y="25"/>
                    </a:lnTo>
                    <a:lnTo>
                      <a:pt x="180" y="31"/>
                    </a:lnTo>
                    <a:lnTo>
                      <a:pt x="166" y="39"/>
                    </a:lnTo>
                    <a:lnTo>
                      <a:pt x="152" y="46"/>
                    </a:lnTo>
                    <a:lnTo>
                      <a:pt x="139" y="55"/>
                    </a:lnTo>
                    <a:lnTo>
                      <a:pt x="127" y="63"/>
                    </a:lnTo>
                    <a:lnTo>
                      <a:pt x="116" y="73"/>
                    </a:lnTo>
                    <a:lnTo>
                      <a:pt x="104" y="82"/>
                    </a:lnTo>
                    <a:lnTo>
                      <a:pt x="93" y="93"/>
                    </a:lnTo>
                    <a:lnTo>
                      <a:pt x="82" y="104"/>
                    </a:lnTo>
                    <a:lnTo>
                      <a:pt x="72" y="116"/>
                    </a:lnTo>
                    <a:lnTo>
                      <a:pt x="63" y="128"/>
                    </a:lnTo>
                    <a:lnTo>
                      <a:pt x="53" y="140"/>
                    </a:lnTo>
                    <a:lnTo>
                      <a:pt x="46" y="153"/>
                    </a:lnTo>
                    <a:lnTo>
                      <a:pt x="37" y="166"/>
                    </a:lnTo>
                    <a:lnTo>
                      <a:pt x="31" y="180"/>
                    </a:lnTo>
                    <a:lnTo>
                      <a:pt x="24" y="194"/>
                    </a:lnTo>
                    <a:lnTo>
                      <a:pt x="19" y="208"/>
                    </a:lnTo>
                    <a:lnTo>
                      <a:pt x="14" y="223"/>
                    </a:lnTo>
                    <a:lnTo>
                      <a:pt x="9" y="238"/>
                    </a:lnTo>
                    <a:lnTo>
                      <a:pt x="6" y="254"/>
                    </a:lnTo>
                    <a:lnTo>
                      <a:pt x="3" y="269"/>
                    </a:lnTo>
                    <a:lnTo>
                      <a:pt x="1" y="285"/>
                    </a:lnTo>
                    <a:lnTo>
                      <a:pt x="0" y="301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0" y="344"/>
                    </a:lnTo>
                    <a:lnTo>
                      <a:pt x="2" y="371"/>
                    </a:lnTo>
                    <a:lnTo>
                      <a:pt x="4" y="398"/>
                    </a:lnTo>
                    <a:lnTo>
                      <a:pt x="8" y="425"/>
                    </a:lnTo>
                    <a:lnTo>
                      <a:pt x="13" y="451"/>
                    </a:lnTo>
                    <a:lnTo>
                      <a:pt x="18" y="476"/>
                    </a:lnTo>
                    <a:lnTo>
                      <a:pt x="25" y="502"/>
                    </a:lnTo>
                    <a:lnTo>
                      <a:pt x="33" y="527"/>
                    </a:lnTo>
                    <a:lnTo>
                      <a:pt x="41" y="552"/>
                    </a:lnTo>
                    <a:lnTo>
                      <a:pt x="51" y="577"/>
                    </a:lnTo>
                    <a:lnTo>
                      <a:pt x="62" y="602"/>
                    </a:lnTo>
                    <a:lnTo>
                      <a:pt x="74" y="625"/>
                    </a:lnTo>
                    <a:lnTo>
                      <a:pt x="87" y="649"/>
                    </a:lnTo>
                    <a:lnTo>
                      <a:pt x="100" y="673"/>
                    </a:lnTo>
                    <a:lnTo>
                      <a:pt x="116" y="696"/>
                    </a:lnTo>
                    <a:lnTo>
                      <a:pt x="131" y="719"/>
                    </a:lnTo>
                    <a:lnTo>
                      <a:pt x="147" y="740"/>
                    </a:lnTo>
                    <a:lnTo>
                      <a:pt x="164" y="763"/>
                    </a:lnTo>
                    <a:lnTo>
                      <a:pt x="182" y="784"/>
                    </a:lnTo>
                    <a:lnTo>
                      <a:pt x="201" y="805"/>
                    </a:lnTo>
                    <a:lnTo>
                      <a:pt x="222" y="825"/>
                    </a:lnTo>
                    <a:lnTo>
                      <a:pt x="242" y="845"/>
                    </a:lnTo>
                    <a:lnTo>
                      <a:pt x="264" y="865"/>
                    </a:lnTo>
                    <a:lnTo>
                      <a:pt x="286" y="883"/>
                    </a:lnTo>
                    <a:lnTo>
                      <a:pt x="310" y="902"/>
                    </a:lnTo>
                    <a:lnTo>
                      <a:pt x="333" y="919"/>
                    </a:lnTo>
                    <a:lnTo>
                      <a:pt x="358" y="937"/>
                    </a:lnTo>
                    <a:lnTo>
                      <a:pt x="384" y="954"/>
                    </a:lnTo>
                    <a:lnTo>
                      <a:pt x="411" y="970"/>
                    </a:lnTo>
                    <a:lnTo>
                      <a:pt x="437" y="985"/>
                    </a:lnTo>
                    <a:lnTo>
                      <a:pt x="465" y="1000"/>
                    </a:lnTo>
                    <a:lnTo>
                      <a:pt x="494" y="1014"/>
                    </a:lnTo>
                    <a:lnTo>
                      <a:pt x="494" y="1014"/>
                    </a:lnTo>
                    <a:lnTo>
                      <a:pt x="501" y="1017"/>
                    </a:lnTo>
                    <a:lnTo>
                      <a:pt x="508" y="1017"/>
                    </a:lnTo>
                    <a:lnTo>
                      <a:pt x="508" y="1017"/>
                    </a:lnTo>
                    <a:lnTo>
                      <a:pt x="515" y="1017"/>
                    </a:lnTo>
                    <a:lnTo>
                      <a:pt x="522" y="1014"/>
                    </a:lnTo>
                    <a:lnTo>
                      <a:pt x="522" y="1014"/>
                    </a:lnTo>
                    <a:lnTo>
                      <a:pt x="550" y="1000"/>
                    </a:lnTo>
                    <a:lnTo>
                      <a:pt x="578" y="985"/>
                    </a:lnTo>
                    <a:lnTo>
                      <a:pt x="606" y="970"/>
                    </a:lnTo>
                    <a:lnTo>
                      <a:pt x="632" y="954"/>
                    </a:lnTo>
                    <a:lnTo>
                      <a:pt x="657" y="937"/>
                    </a:lnTo>
                    <a:lnTo>
                      <a:pt x="683" y="919"/>
                    </a:lnTo>
                    <a:lnTo>
                      <a:pt x="707" y="902"/>
                    </a:lnTo>
                    <a:lnTo>
                      <a:pt x="730" y="883"/>
                    </a:lnTo>
                    <a:lnTo>
                      <a:pt x="753" y="865"/>
                    </a:lnTo>
                    <a:lnTo>
                      <a:pt x="774" y="845"/>
                    </a:lnTo>
                    <a:lnTo>
                      <a:pt x="795" y="825"/>
                    </a:lnTo>
                    <a:lnTo>
                      <a:pt x="815" y="805"/>
                    </a:lnTo>
                    <a:lnTo>
                      <a:pt x="833" y="784"/>
                    </a:lnTo>
                    <a:lnTo>
                      <a:pt x="852" y="763"/>
                    </a:lnTo>
                    <a:lnTo>
                      <a:pt x="869" y="740"/>
                    </a:lnTo>
                    <a:lnTo>
                      <a:pt x="886" y="719"/>
                    </a:lnTo>
                    <a:lnTo>
                      <a:pt x="901" y="696"/>
                    </a:lnTo>
                    <a:lnTo>
                      <a:pt x="916" y="673"/>
                    </a:lnTo>
                    <a:lnTo>
                      <a:pt x="929" y="649"/>
                    </a:lnTo>
                    <a:lnTo>
                      <a:pt x="942" y="625"/>
                    </a:lnTo>
                    <a:lnTo>
                      <a:pt x="953" y="602"/>
                    </a:lnTo>
                    <a:lnTo>
                      <a:pt x="964" y="577"/>
                    </a:lnTo>
                    <a:lnTo>
                      <a:pt x="974" y="552"/>
                    </a:lnTo>
                    <a:lnTo>
                      <a:pt x="984" y="527"/>
                    </a:lnTo>
                    <a:lnTo>
                      <a:pt x="991" y="502"/>
                    </a:lnTo>
                    <a:lnTo>
                      <a:pt x="997" y="476"/>
                    </a:lnTo>
                    <a:lnTo>
                      <a:pt x="1004" y="451"/>
                    </a:lnTo>
                    <a:lnTo>
                      <a:pt x="1008" y="425"/>
                    </a:lnTo>
                    <a:lnTo>
                      <a:pt x="1013" y="398"/>
                    </a:lnTo>
                    <a:lnTo>
                      <a:pt x="1015" y="371"/>
                    </a:lnTo>
                    <a:lnTo>
                      <a:pt x="1017" y="344"/>
                    </a:lnTo>
                    <a:lnTo>
                      <a:pt x="1017" y="317"/>
                    </a:lnTo>
                    <a:lnTo>
                      <a:pt x="1017" y="317"/>
                    </a:lnTo>
                    <a:lnTo>
                      <a:pt x="1017" y="301"/>
                    </a:lnTo>
                    <a:lnTo>
                      <a:pt x="1016" y="285"/>
                    </a:lnTo>
                    <a:lnTo>
                      <a:pt x="1014" y="269"/>
                    </a:lnTo>
                    <a:lnTo>
                      <a:pt x="1010" y="254"/>
                    </a:lnTo>
                    <a:lnTo>
                      <a:pt x="1007" y="238"/>
                    </a:lnTo>
                    <a:lnTo>
                      <a:pt x="1003" y="223"/>
                    </a:lnTo>
                    <a:lnTo>
                      <a:pt x="997" y="208"/>
                    </a:lnTo>
                    <a:lnTo>
                      <a:pt x="992" y="194"/>
                    </a:lnTo>
                    <a:lnTo>
                      <a:pt x="986" y="180"/>
                    </a:lnTo>
                    <a:lnTo>
                      <a:pt x="978" y="166"/>
                    </a:lnTo>
                    <a:lnTo>
                      <a:pt x="971" y="153"/>
                    </a:lnTo>
                    <a:lnTo>
                      <a:pt x="962" y="140"/>
                    </a:lnTo>
                    <a:lnTo>
                      <a:pt x="953" y="128"/>
                    </a:lnTo>
                    <a:lnTo>
                      <a:pt x="944" y="116"/>
                    </a:lnTo>
                    <a:lnTo>
                      <a:pt x="934" y="104"/>
                    </a:lnTo>
                    <a:lnTo>
                      <a:pt x="923" y="93"/>
                    </a:lnTo>
                    <a:lnTo>
                      <a:pt x="913" y="82"/>
                    </a:lnTo>
                    <a:lnTo>
                      <a:pt x="901" y="73"/>
                    </a:lnTo>
                    <a:lnTo>
                      <a:pt x="889" y="63"/>
                    </a:lnTo>
                    <a:lnTo>
                      <a:pt x="876" y="55"/>
                    </a:lnTo>
                    <a:lnTo>
                      <a:pt x="863" y="46"/>
                    </a:lnTo>
                    <a:lnTo>
                      <a:pt x="850" y="39"/>
                    </a:lnTo>
                    <a:lnTo>
                      <a:pt x="837" y="31"/>
                    </a:lnTo>
                    <a:lnTo>
                      <a:pt x="823" y="25"/>
                    </a:lnTo>
                    <a:lnTo>
                      <a:pt x="809" y="19"/>
                    </a:lnTo>
                    <a:lnTo>
                      <a:pt x="794" y="14"/>
                    </a:lnTo>
                    <a:lnTo>
                      <a:pt x="779" y="10"/>
                    </a:lnTo>
                    <a:lnTo>
                      <a:pt x="763" y="6"/>
                    </a:lnTo>
                    <a:lnTo>
                      <a:pt x="747" y="3"/>
                    </a:lnTo>
                    <a:lnTo>
                      <a:pt x="731" y="1"/>
                    </a:lnTo>
                    <a:lnTo>
                      <a:pt x="715" y="0"/>
                    </a:lnTo>
                    <a:lnTo>
                      <a:pt x="699" y="0"/>
                    </a:lnTo>
                    <a:lnTo>
                      <a:pt x="699" y="0"/>
                    </a:lnTo>
                    <a:close/>
                    <a:moveTo>
                      <a:pt x="508" y="950"/>
                    </a:moveTo>
                    <a:lnTo>
                      <a:pt x="508" y="950"/>
                    </a:lnTo>
                    <a:lnTo>
                      <a:pt x="482" y="937"/>
                    </a:lnTo>
                    <a:lnTo>
                      <a:pt x="457" y="924"/>
                    </a:lnTo>
                    <a:lnTo>
                      <a:pt x="433" y="909"/>
                    </a:lnTo>
                    <a:lnTo>
                      <a:pt x="408" y="894"/>
                    </a:lnTo>
                    <a:lnTo>
                      <a:pt x="386" y="879"/>
                    </a:lnTo>
                    <a:lnTo>
                      <a:pt x="363" y="863"/>
                    </a:lnTo>
                    <a:lnTo>
                      <a:pt x="342" y="846"/>
                    </a:lnTo>
                    <a:lnTo>
                      <a:pt x="320" y="829"/>
                    </a:lnTo>
                    <a:lnTo>
                      <a:pt x="300" y="812"/>
                    </a:lnTo>
                    <a:lnTo>
                      <a:pt x="281" y="794"/>
                    </a:lnTo>
                    <a:lnTo>
                      <a:pt x="263" y="776"/>
                    </a:lnTo>
                    <a:lnTo>
                      <a:pt x="244" y="757"/>
                    </a:lnTo>
                    <a:lnTo>
                      <a:pt x="227" y="738"/>
                    </a:lnTo>
                    <a:lnTo>
                      <a:pt x="211" y="719"/>
                    </a:lnTo>
                    <a:lnTo>
                      <a:pt x="196" y="699"/>
                    </a:lnTo>
                    <a:lnTo>
                      <a:pt x="181" y="679"/>
                    </a:lnTo>
                    <a:lnTo>
                      <a:pt x="167" y="659"/>
                    </a:lnTo>
                    <a:lnTo>
                      <a:pt x="154" y="637"/>
                    </a:lnTo>
                    <a:lnTo>
                      <a:pt x="141" y="617"/>
                    </a:lnTo>
                    <a:lnTo>
                      <a:pt x="131" y="595"/>
                    </a:lnTo>
                    <a:lnTo>
                      <a:pt x="120" y="573"/>
                    </a:lnTo>
                    <a:lnTo>
                      <a:pt x="110" y="551"/>
                    </a:lnTo>
                    <a:lnTo>
                      <a:pt x="102" y="529"/>
                    </a:lnTo>
                    <a:lnTo>
                      <a:pt x="93" y="506"/>
                    </a:lnTo>
                    <a:lnTo>
                      <a:pt x="87" y="484"/>
                    </a:lnTo>
                    <a:lnTo>
                      <a:pt x="80" y="460"/>
                    </a:lnTo>
                    <a:lnTo>
                      <a:pt x="75" y="437"/>
                    </a:lnTo>
                    <a:lnTo>
                      <a:pt x="70" y="413"/>
                    </a:lnTo>
                    <a:lnTo>
                      <a:pt x="67" y="389"/>
                    </a:lnTo>
                    <a:lnTo>
                      <a:pt x="65" y="366"/>
                    </a:lnTo>
                    <a:lnTo>
                      <a:pt x="63" y="342"/>
                    </a:lnTo>
                    <a:lnTo>
                      <a:pt x="63" y="317"/>
                    </a:lnTo>
                    <a:lnTo>
                      <a:pt x="63" y="317"/>
                    </a:lnTo>
                    <a:lnTo>
                      <a:pt x="63" y="305"/>
                    </a:lnTo>
                    <a:lnTo>
                      <a:pt x="64" y="292"/>
                    </a:lnTo>
                    <a:lnTo>
                      <a:pt x="66" y="279"/>
                    </a:lnTo>
                    <a:lnTo>
                      <a:pt x="68" y="267"/>
                    </a:lnTo>
                    <a:lnTo>
                      <a:pt x="75" y="242"/>
                    </a:lnTo>
                    <a:lnTo>
                      <a:pt x="83" y="219"/>
                    </a:lnTo>
                    <a:lnTo>
                      <a:pt x="94" y="196"/>
                    </a:lnTo>
                    <a:lnTo>
                      <a:pt x="106" y="176"/>
                    </a:lnTo>
                    <a:lnTo>
                      <a:pt x="121" y="157"/>
                    </a:lnTo>
                    <a:lnTo>
                      <a:pt x="137" y="138"/>
                    </a:lnTo>
                    <a:lnTo>
                      <a:pt x="155" y="121"/>
                    </a:lnTo>
                    <a:lnTo>
                      <a:pt x="176" y="107"/>
                    </a:lnTo>
                    <a:lnTo>
                      <a:pt x="196" y="94"/>
                    </a:lnTo>
                    <a:lnTo>
                      <a:pt x="219" y="84"/>
                    </a:lnTo>
                    <a:lnTo>
                      <a:pt x="242" y="75"/>
                    </a:lnTo>
                    <a:lnTo>
                      <a:pt x="266" y="69"/>
                    </a:lnTo>
                    <a:lnTo>
                      <a:pt x="279" y="66"/>
                    </a:lnTo>
                    <a:lnTo>
                      <a:pt x="291" y="64"/>
                    </a:lnTo>
                    <a:lnTo>
                      <a:pt x="304" y="63"/>
                    </a:lnTo>
                    <a:lnTo>
                      <a:pt x="317" y="63"/>
                    </a:lnTo>
                    <a:lnTo>
                      <a:pt x="317" y="63"/>
                    </a:lnTo>
                    <a:lnTo>
                      <a:pt x="337" y="64"/>
                    </a:lnTo>
                    <a:lnTo>
                      <a:pt x="356" y="66"/>
                    </a:lnTo>
                    <a:lnTo>
                      <a:pt x="374" y="70"/>
                    </a:lnTo>
                    <a:lnTo>
                      <a:pt x="392" y="75"/>
                    </a:lnTo>
                    <a:lnTo>
                      <a:pt x="411" y="81"/>
                    </a:lnTo>
                    <a:lnTo>
                      <a:pt x="428" y="89"/>
                    </a:lnTo>
                    <a:lnTo>
                      <a:pt x="444" y="98"/>
                    </a:lnTo>
                    <a:lnTo>
                      <a:pt x="460" y="108"/>
                    </a:lnTo>
                    <a:lnTo>
                      <a:pt x="460" y="108"/>
                    </a:lnTo>
                    <a:lnTo>
                      <a:pt x="443" y="130"/>
                    </a:lnTo>
                    <a:lnTo>
                      <a:pt x="427" y="153"/>
                    </a:lnTo>
                    <a:lnTo>
                      <a:pt x="414" y="178"/>
                    </a:lnTo>
                    <a:lnTo>
                      <a:pt x="402" y="204"/>
                    </a:lnTo>
                    <a:lnTo>
                      <a:pt x="398" y="218"/>
                    </a:lnTo>
                    <a:lnTo>
                      <a:pt x="393" y="231"/>
                    </a:lnTo>
                    <a:lnTo>
                      <a:pt x="389" y="245"/>
                    </a:lnTo>
                    <a:lnTo>
                      <a:pt x="386" y="258"/>
                    </a:lnTo>
                    <a:lnTo>
                      <a:pt x="384" y="273"/>
                    </a:lnTo>
                    <a:lnTo>
                      <a:pt x="383" y="288"/>
                    </a:lnTo>
                    <a:lnTo>
                      <a:pt x="382" y="302"/>
                    </a:lnTo>
                    <a:lnTo>
                      <a:pt x="381" y="317"/>
                    </a:lnTo>
                    <a:lnTo>
                      <a:pt x="381" y="317"/>
                    </a:lnTo>
                    <a:lnTo>
                      <a:pt x="382" y="324"/>
                    </a:lnTo>
                    <a:lnTo>
                      <a:pt x="384" y="330"/>
                    </a:lnTo>
                    <a:lnTo>
                      <a:pt x="386" y="336"/>
                    </a:lnTo>
                    <a:lnTo>
                      <a:pt x="390" y="340"/>
                    </a:lnTo>
                    <a:lnTo>
                      <a:pt x="394" y="344"/>
                    </a:lnTo>
                    <a:lnTo>
                      <a:pt x="400" y="348"/>
                    </a:lnTo>
                    <a:lnTo>
                      <a:pt x="406" y="349"/>
                    </a:lnTo>
                    <a:lnTo>
                      <a:pt x="413" y="350"/>
                    </a:lnTo>
                    <a:lnTo>
                      <a:pt x="413" y="350"/>
                    </a:lnTo>
                    <a:lnTo>
                      <a:pt x="419" y="349"/>
                    </a:lnTo>
                    <a:lnTo>
                      <a:pt x="425" y="348"/>
                    </a:lnTo>
                    <a:lnTo>
                      <a:pt x="431" y="344"/>
                    </a:lnTo>
                    <a:lnTo>
                      <a:pt x="435" y="340"/>
                    </a:lnTo>
                    <a:lnTo>
                      <a:pt x="440" y="336"/>
                    </a:lnTo>
                    <a:lnTo>
                      <a:pt x="442" y="330"/>
                    </a:lnTo>
                    <a:lnTo>
                      <a:pt x="444" y="324"/>
                    </a:lnTo>
                    <a:lnTo>
                      <a:pt x="445" y="317"/>
                    </a:lnTo>
                    <a:lnTo>
                      <a:pt x="445" y="317"/>
                    </a:lnTo>
                    <a:lnTo>
                      <a:pt x="445" y="304"/>
                    </a:lnTo>
                    <a:lnTo>
                      <a:pt x="446" y="290"/>
                    </a:lnTo>
                    <a:lnTo>
                      <a:pt x="448" y="276"/>
                    </a:lnTo>
                    <a:lnTo>
                      <a:pt x="450" y="263"/>
                    </a:lnTo>
                    <a:lnTo>
                      <a:pt x="453" y="250"/>
                    </a:lnTo>
                    <a:lnTo>
                      <a:pt x="458" y="237"/>
                    </a:lnTo>
                    <a:lnTo>
                      <a:pt x="462" y="224"/>
                    </a:lnTo>
                    <a:lnTo>
                      <a:pt x="467" y="211"/>
                    </a:lnTo>
                    <a:lnTo>
                      <a:pt x="474" y="199"/>
                    </a:lnTo>
                    <a:lnTo>
                      <a:pt x="480" y="189"/>
                    </a:lnTo>
                    <a:lnTo>
                      <a:pt x="487" y="177"/>
                    </a:lnTo>
                    <a:lnTo>
                      <a:pt x="495" y="166"/>
                    </a:lnTo>
                    <a:lnTo>
                      <a:pt x="503" y="155"/>
                    </a:lnTo>
                    <a:lnTo>
                      <a:pt x="511" y="146"/>
                    </a:lnTo>
                    <a:lnTo>
                      <a:pt x="521" y="136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46" y="115"/>
                    </a:lnTo>
                    <a:lnTo>
                      <a:pt x="546" y="115"/>
                    </a:lnTo>
                    <a:lnTo>
                      <a:pt x="549" y="113"/>
                    </a:lnTo>
                    <a:lnTo>
                      <a:pt x="549" y="113"/>
                    </a:lnTo>
                    <a:lnTo>
                      <a:pt x="565" y="102"/>
                    </a:lnTo>
                    <a:lnTo>
                      <a:pt x="565" y="102"/>
                    </a:lnTo>
                    <a:lnTo>
                      <a:pt x="569" y="100"/>
                    </a:lnTo>
                    <a:lnTo>
                      <a:pt x="569" y="100"/>
                    </a:lnTo>
                    <a:lnTo>
                      <a:pt x="584" y="91"/>
                    </a:lnTo>
                    <a:lnTo>
                      <a:pt x="584" y="91"/>
                    </a:lnTo>
                    <a:lnTo>
                      <a:pt x="591" y="88"/>
                    </a:lnTo>
                    <a:lnTo>
                      <a:pt x="591" y="88"/>
                    </a:lnTo>
                    <a:lnTo>
                      <a:pt x="606" y="81"/>
                    </a:lnTo>
                    <a:lnTo>
                      <a:pt x="606" y="81"/>
                    </a:lnTo>
                    <a:lnTo>
                      <a:pt x="613" y="78"/>
                    </a:lnTo>
                    <a:lnTo>
                      <a:pt x="613" y="78"/>
                    </a:lnTo>
                    <a:lnTo>
                      <a:pt x="628" y="74"/>
                    </a:lnTo>
                    <a:lnTo>
                      <a:pt x="628" y="74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51" y="69"/>
                    </a:lnTo>
                    <a:lnTo>
                      <a:pt x="651" y="69"/>
                    </a:lnTo>
                    <a:lnTo>
                      <a:pt x="664" y="66"/>
                    </a:lnTo>
                    <a:lnTo>
                      <a:pt x="664" y="66"/>
                    </a:lnTo>
                    <a:lnTo>
                      <a:pt x="675" y="64"/>
                    </a:lnTo>
                    <a:lnTo>
                      <a:pt x="675" y="64"/>
                    </a:lnTo>
                    <a:lnTo>
                      <a:pt x="699" y="63"/>
                    </a:lnTo>
                    <a:lnTo>
                      <a:pt x="699" y="63"/>
                    </a:lnTo>
                    <a:lnTo>
                      <a:pt x="712" y="63"/>
                    </a:lnTo>
                    <a:lnTo>
                      <a:pt x="725" y="64"/>
                    </a:lnTo>
                    <a:lnTo>
                      <a:pt x="738" y="66"/>
                    </a:lnTo>
                    <a:lnTo>
                      <a:pt x="750" y="69"/>
                    </a:lnTo>
                    <a:lnTo>
                      <a:pt x="774" y="75"/>
                    </a:lnTo>
                    <a:lnTo>
                      <a:pt x="798" y="84"/>
                    </a:lnTo>
                    <a:lnTo>
                      <a:pt x="820" y="94"/>
                    </a:lnTo>
                    <a:lnTo>
                      <a:pt x="841" y="107"/>
                    </a:lnTo>
                    <a:lnTo>
                      <a:pt x="860" y="121"/>
                    </a:lnTo>
                    <a:lnTo>
                      <a:pt x="878" y="138"/>
                    </a:lnTo>
                    <a:lnTo>
                      <a:pt x="896" y="157"/>
                    </a:lnTo>
                    <a:lnTo>
                      <a:pt x="910" y="176"/>
                    </a:lnTo>
                    <a:lnTo>
                      <a:pt x="922" y="196"/>
                    </a:lnTo>
                    <a:lnTo>
                      <a:pt x="933" y="219"/>
                    </a:lnTo>
                    <a:lnTo>
                      <a:pt x="942" y="242"/>
                    </a:lnTo>
                    <a:lnTo>
                      <a:pt x="948" y="267"/>
                    </a:lnTo>
                    <a:lnTo>
                      <a:pt x="950" y="279"/>
                    </a:lnTo>
                    <a:lnTo>
                      <a:pt x="952" y="292"/>
                    </a:lnTo>
                    <a:lnTo>
                      <a:pt x="953" y="305"/>
                    </a:lnTo>
                    <a:lnTo>
                      <a:pt x="953" y="317"/>
                    </a:lnTo>
                    <a:lnTo>
                      <a:pt x="953" y="317"/>
                    </a:lnTo>
                    <a:lnTo>
                      <a:pt x="952" y="342"/>
                    </a:lnTo>
                    <a:lnTo>
                      <a:pt x="951" y="366"/>
                    </a:lnTo>
                    <a:lnTo>
                      <a:pt x="949" y="389"/>
                    </a:lnTo>
                    <a:lnTo>
                      <a:pt x="946" y="413"/>
                    </a:lnTo>
                    <a:lnTo>
                      <a:pt x="942" y="437"/>
                    </a:lnTo>
                    <a:lnTo>
                      <a:pt x="936" y="460"/>
                    </a:lnTo>
                    <a:lnTo>
                      <a:pt x="930" y="484"/>
                    </a:lnTo>
                    <a:lnTo>
                      <a:pt x="923" y="506"/>
                    </a:lnTo>
                    <a:lnTo>
                      <a:pt x="915" y="529"/>
                    </a:lnTo>
                    <a:lnTo>
                      <a:pt x="906" y="551"/>
                    </a:lnTo>
                    <a:lnTo>
                      <a:pt x="897" y="573"/>
                    </a:lnTo>
                    <a:lnTo>
                      <a:pt x="886" y="595"/>
                    </a:lnTo>
                    <a:lnTo>
                      <a:pt x="875" y="617"/>
                    </a:lnTo>
                    <a:lnTo>
                      <a:pt x="862" y="637"/>
                    </a:lnTo>
                    <a:lnTo>
                      <a:pt x="849" y="659"/>
                    </a:lnTo>
                    <a:lnTo>
                      <a:pt x="835" y="679"/>
                    </a:lnTo>
                    <a:lnTo>
                      <a:pt x="820" y="699"/>
                    </a:lnTo>
                    <a:lnTo>
                      <a:pt x="805" y="719"/>
                    </a:lnTo>
                    <a:lnTo>
                      <a:pt x="788" y="738"/>
                    </a:lnTo>
                    <a:lnTo>
                      <a:pt x="771" y="757"/>
                    </a:lnTo>
                    <a:lnTo>
                      <a:pt x="754" y="776"/>
                    </a:lnTo>
                    <a:lnTo>
                      <a:pt x="735" y="794"/>
                    </a:lnTo>
                    <a:lnTo>
                      <a:pt x="715" y="812"/>
                    </a:lnTo>
                    <a:lnTo>
                      <a:pt x="695" y="829"/>
                    </a:lnTo>
                    <a:lnTo>
                      <a:pt x="675" y="846"/>
                    </a:lnTo>
                    <a:lnTo>
                      <a:pt x="653" y="863"/>
                    </a:lnTo>
                    <a:lnTo>
                      <a:pt x="631" y="879"/>
                    </a:lnTo>
                    <a:lnTo>
                      <a:pt x="607" y="894"/>
                    </a:lnTo>
                    <a:lnTo>
                      <a:pt x="583" y="909"/>
                    </a:lnTo>
                    <a:lnTo>
                      <a:pt x="559" y="924"/>
                    </a:lnTo>
                    <a:lnTo>
                      <a:pt x="534" y="937"/>
                    </a:lnTo>
                    <a:lnTo>
                      <a:pt x="508" y="950"/>
                    </a:lnTo>
                    <a:lnTo>
                      <a:pt x="508" y="950"/>
                    </a:lnTo>
                    <a:close/>
                    <a:moveTo>
                      <a:pt x="699" y="126"/>
                    </a:moveTo>
                    <a:lnTo>
                      <a:pt x="699" y="126"/>
                    </a:lnTo>
                    <a:lnTo>
                      <a:pt x="693" y="128"/>
                    </a:lnTo>
                    <a:lnTo>
                      <a:pt x="686" y="130"/>
                    </a:lnTo>
                    <a:lnTo>
                      <a:pt x="681" y="132"/>
                    </a:lnTo>
                    <a:lnTo>
                      <a:pt x="677" y="136"/>
                    </a:lnTo>
                    <a:lnTo>
                      <a:pt x="672" y="140"/>
                    </a:lnTo>
                    <a:lnTo>
                      <a:pt x="669" y="147"/>
                    </a:lnTo>
                    <a:lnTo>
                      <a:pt x="668" y="152"/>
                    </a:lnTo>
                    <a:lnTo>
                      <a:pt x="667" y="159"/>
                    </a:lnTo>
                    <a:lnTo>
                      <a:pt x="667" y="159"/>
                    </a:lnTo>
                    <a:lnTo>
                      <a:pt x="668" y="165"/>
                    </a:lnTo>
                    <a:lnTo>
                      <a:pt x="669" y="172"/>
                    </a:lnTo>
                    <a:lnTo>
                      <a:pt x="672" y="177"/>
                    </a:lnTo>
                    <a:lnTo>
                      <a:pt x="677" y="181"/>
                    </a:lnTo>
                    <a:lnTo>
                      <a:pt x="681" y="185"/>
                    </a:lnTo>
                    <a:lnTo>
                      <a:pt x="686" y="188"/>
                    </a:lnTo>
                    <a:lnTo>
                      <a:pt x="693" y="190"/>
                    </a:lnTo>
                    <a:lnTo>
                      <a:pt x="699" y="191"/>
                    </a:lnTo>
                    <a:lnTo>
                      <a:pt x="699" y="191"/>
                    </a:lnTo>
                    <a:lnTo>
                      <a:pt x="712" y="191"/>
                    </a:lnTo>
                    <a:lnTo>
                      <a:pt x="725" y="193"/>
                    </a:lnTo>
                    <a:lnTo>
                      <a:pt x="737" y="196"/>
                    </a:lnTo>
                    <a:lnTo>
                      <a:pt x="749" y="201"/>
                    </a:lnTo>
                    <a:lnTo>
                      <a:pt x="759" y="206"/>
                    </a:lnTo>
                    <a:lnTo>
                      <a:pt x="770" y="212"/>
                    </a:lnTo>
                    <a:lnTo>
                      <a:pt x="780" y="220"/>
                    </a:lnTo>
                    <a:lnTo>
                      <a:pt x="789" y="227"/>
                    </a:lnTo>
                    <a:lnTo>
                      <a:pt x="797" y="237"/>
                    </a:lnTo>
                    <a:lnTo>
                      <a:pt x="804" y="247"/>
                    </a:lnTo>
                    <a:lnTo>
                      <a:pt x="811" y="257"/>
                    </a:lnTo>
                    <a:lnTo>
                      <a:pt x="816" y="268"/>
                    </a:lnTo>
                    <a:lnTo>
                      <a:pt x="820" y="280"/>
                    </a:lnTo>
                    <a:lnTo>
                      <a:pt x="824" y="292"/>
                    </a:lnTo>
                    <a:lnTo>
                      <a:pt x="826" y="305"/>
                    </a:lnTo>
                    <a:lnTo>
                      <a:pt x="826" y="317"/>
                    </a:lnTo>
                    <a:lnTo>
                      <a:pt x="826" y="317"/>
                    </a:lnTo>
                    <a:lnTo>
                      <a:pt x="827" y="324"/>
                    </a:lnTo>
                    <a:lnTo>
                      <a:pt x="829" y="330"/>
                    </a:lnTo>
                    <a:lnTo>
                      <a:pt x="831" y="336"/>
                    </a:lnTo>
                    <a:lnTo>
                      <a:pt x="835" y="340"/>
                    </a:lnTo>
                    <a:lnTo>
                      <a:pt x="840" y="344"/>
                    </a:lnTo>
                    <a:lnTo>
                      <a:pt x="845" y="348"/>
                    </a:lnTo>
                    <a:lnTo>
                      <a:pt x="852" y="349"/>
                    </a:lnTo>
                    <a:lnTo>
                      <a:pt x="858" y="350"/>
                    </a:lnTo>
                    <a:lnTo>
                      <a:pt x="858" y="350"/>
                    </a:lnTo>
                    <a:lnTo>
                      <a:pt x="864" y="349"/>
                    </a:lnTo>
                    <a:lnTo>
                      <a:pt x="870" y="348"/>
                    </a:lnTo>
                    <a:lnTo>
                      <a:pt x="876" y="344"/>
                    </a:lnTo>
                    <a:lnTo>
                      <a:pt x="881" y="340"/>
                    </a:lnTo>
                    <a:lnTo>
                      <a:pt x="885" y="336"/>
                    </a:lnTo>
                    <a:lnTo>
                      <a:pt x="887" y="330"/>
                    </a:lnTo>
                    <a:lnTo>
                      <a:pt x="889" y="324"/>
                    </a:lnTo>
                    <a:lnTo>
                      <a:pt x="890" y="317"/>
                    </a:lnTo>
                    <a:lnTo>
                      <a:pt x="890" y="317"/>
                    </a:lnTo>
                    <a:lnTo>
                      <a:pt x="889" y="298"/>
                    </a:lnTo>
                    <a:lnTo>
                      <a:pt x="886" y="279"/>
                    </a:lnTo>
                    <a:lnTo>
                      <a:pt x="882" y="261"/>
                    </a:lnTo>
                    <a:lnTo>
                      <a:pt x="875" y="243"/>
                    </a:lnTo>
                    <a:lnTo>
                      <a:pt x="867" y="227"/>
                    </a:lnTo>
                    <a:lnTo>
                      <a:pt x="857" y="211"/>
                    </a:lnTo>
                    <a:lnTo>
                      <a:pt x="846" y="196"/>
                    </a:lnTo>
                    <a:lnTo>
                      <a:pt x="833" y="183"/>
                    </a:lnTo>
                    <a:lnTo>
                      <a:pt x="820" y="170"/>
                    </a:lnTo>
                    <a:lnTo>
                      <a:pt x="805" y="160"/>
                    </a:lnTo>
                    <a:lnTo>
                      <a:pt x="789" y="150"/>
                    </a:lnTo>
                    <a:lnTo>
                      <a:pt x="773" y="142"/>
                    </a:lnTo>
                    <a:lnTo>
                      <a:pt x="756" y="135"/>
                    </a:lnTo>
                    <a:lnTo>
                      <a:pt x="738" y="131"/>
                    </a:lnTo>
                    <a:lnTo>
                      <a:pt x="719" y="128"/>
                    </a:lnTo>
                    <a:lnTo>
                      <a:pt x="699" y="126"/>
                    </a:lnTo>
                    <a:lnTo>
                      <a:pt x="699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</p:grpSp>
      </p:grpSp>
      <p:pic>
        <p:nvPicPr>
          <p:cNvPr id="2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2" name="图片 1" descr="201627791806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5" y="828040"/>
            <a:ext cx="9036050" cy="25412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341245" y="3847465"/>
            <a:ext cx="7362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多因子回归的参数设置</a:t>
            </a:r>
            <a:endParaRPr lang="zh-CN" altLang="en-US" sz="28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股票池为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</a:rPr>
              <a:t>股所有上市股票不包括退市和停牌</a:t>
            </a:r>
            <a:endParaRPr lang="zh-CN" altLang="en-US" sz="28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3131627793875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545" y="1641475"/>
            <a:ext cx="8945880" cy="2753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1120" y="363855"/>
            <a:ext cx="5020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多因子模型分析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6280" y="4753610"/>
            <a:ext cx="7586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多因子模型需要随时调整，如果不改变固定的因子权重，在长期会失效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081627791984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02405"/>
            <a:ext cx="8810625" cy="2847975"/>
          </a:xfrm>
          <a:prstGeom prst="rect">
            <a:avLst/>
          </a:prstGeom>
        </p:spPr>
      </p:pic>
      <p:pic>
        <p:nvPicPr>
          <p:cNvPr id="5" name="图片 4" descr="3091627792003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5"/>
            <a:ext cx="8433435" cy="3845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原创设计师QQ69613753    _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4877"/>
          <a:stretch>
            <a:fillRect/>
          </a:stretch>
        </p:blipFill>
        <p:spPr>
          <a:xfrm flipH="1">
            <a:off x="-18730" y="1"/>
            <a:ext cx="12207111" cy="6866500"/>
          </a:xfrm>
          <a:prstGeom prst="rect">
            <a:avLst/>
          </a:prstGeom>
        </p:spPr>
      </p:pic>
      <p:sp>
        <p:nvSpPr>
          <p:cNvPr id="73" name="原创设计师QQ69613753    _2"/>
          <p:cNvSpPr/>
          <p:nvPr/>
        </p:nvSpPr>
        <p:spPr>
          <a:xfrm>
            <a:off x="-3622" y="1615137"/>
            <a:ext cx="12207111" cy="5249325"/>
          </a:xfrm>
          <a:custGeom>
            <a:avLst/>
            <a:gdLst>
              <a:gd name="connsiteX0" fmla="*/ 10945117 w 12207111"/>
              <a:gd name="connsiteY0" fmla="*/ 1149 h 5249325"/>
              <a:gd name="connsiteX1" fmla="*/ 11875113 w 12207111"/>
              <a:gd name="connsiteY1" fmla="*/ 123982 h 5249325"/>
              <a:gd name="connsiteX2" fmla="*/ 12195623 w 12207111"/>
              <a:gd name="connsiteY2" fmla="*/ 214559 h 5249325"/>
              <a:gd name="connsiteX3" fmla="*/ 12195623 w 12207111"/>
              <a:gd name="connsiteY3" fmla="*/ 2918953 h 5249325"/>
              <a:gd name="connsiteX4" fmla="*/ 12207111 w 12207111"/>
              <a:gd name="connsiteY4" fmla="*/ 2918953 h 5249325"/>
              <a:gd name="connsiteX5" fmla="*/ 12207111 w 12207111"/>
              <a:gd name="connsiteY5" fmla="*/ 5249325 h 5249325"/>
              <a:gd name="connsiteX6" fmla="*/ 0 w 12207111"/>
              <a:gd name="connsiteY6" fmla="*/ 5249325 h 5249325"/>
              <a:gd name="connsiteX7" fmla="*/ 0 w 12207111"/>
              <a:gd name="connsiteY7" fmla="*/ 3033727 h 5249325"/>
              <a:gd name="connsiteX8" fmla="*/ 0 w 12207111"/>
              <a:gd name="connsiteY8" fmla="*/ 2918953 h 5249325"/>
              <a:gd name="connsiteX9" fmla="*/ 0 w 12207111"/>
              <a:gd name="connsiteY9" fmla="*/ 1046494 h 5249325"/>
              <a:gd name="connsiteX10" fmla="*/ 5089045 w 12207111"/>
              <a:gd name="connsiteY10" fmla="*/ 2053144 h 5249325"/>
              <a:gd name="connsiteX11" fmla="*/ 10945117 w 12207111"/>
              <a:gd name="connsiteY11" fmla="*/ 1149 h 52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7111" h="5249325">
                <a:moveTo>
                  <a:pt x="10945117" y="1149"/>
                </a:moveTo>
                <a:cubicBezTo>
                  <a:pt x="11247477" y="8073"/>
                  <a:pt x="11557151" y="46575"/>
                  <a:pt x="11875113" y="123982"/>
                </a:cubicBezTo>
                <a:lnTo>
                  <a:pt x="12195623" y="214559"/>
                </a:lnTo>
                <a:lnTo>
                  <a:pt x="12195623" y="2918953"/>
                </a:lnTo>
                <a:lnTo>
                  <a:pt x="12207111" y="2918953"/>
                </a:lnTo>
                <a:lnTo>
                  <a:pt x="12207111" y="5249325"/>
                </a:lnTo>
                <a:lnTo>
                  <a:pt x="0" y="5249325"/>
                </a:lnTo>
                <a:lnTo>
                  <a:pt x="0" y="3033727"/>
                </a:lnTo>
                <a:lnTo>
                  <a:pt x="0" y="2918953"/>
                </a:lnTo>
                <a:lnTo>
                  <a:pt x="0" y="1046494"/>
                </a:lnTo>
                <a:cubicBezTo>
                  <a:pt x="0" y="1046494"/>
                  <a:pt x="1692710" y="2904885"/>
                  <a:pt x="5089045" y="2053144"/>
                </a:cubicBezTo>
                <a:cubicBezTo>
                  <a:pt x="6903844" y="1597739"/>
                  <a:pt x="8727812" y="-49630"/>
                  <a:pt x="10945117" y="1149"/>
                </a:cubicBezTo>
                <a:close/>
              </a:path>
            </a:pathLst>
          </a:custGeom>
          <a:solidFill>
            <a:schemeClr val="accent1">
              <a:alpha val="99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/>
          </a:p>
        </p:txBody>
      </p:sp>
      <p:sp>
        <p:nvSpPr>
          <p:cNvPr id="6" name="原创设计师QQ69613753    _3"/>
          <p:cNvSpPr/>
          <p:nvPr/>
        </p:nvSpPr>
        <p:spPr>
          <a:xfrm>
            <a:off x="-18730" y="672436"/>
            <a:ext cx="7807906" cy="326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4" name="原创设计师QQ69613753    _4"/>
          <p:cNvGrpSpPr/>
          <p:nvPr/>
        </p:nvGrpSpPr>
        <p:grpSpPr>
          <a:xfrm>
            <a:off x="10305994" y="2611891"/>
            <a:ext cx="1368852" cy="496611"/>
            <a:chOff x="358922" y="333829"/>
            <a:chExt cx="1579354" cy="572980"/>
          </a:xfrm>
          <a:solidFill>
            <a:schemeClr val="bg1"/>
          </a:solidFill>
        </p:grpSpPr>
        <p:grpSp>
          <p:nvGrpSpPr>
            <p:cNvPr id="15" name="组合 14"/>
            <p:cNvGrpSpPr/>
            <p:nvPr/>
          </p:nvGrpSpPr>
          <p:grpSpPr>
            <a:xfrm>
              <a:off x="358922" y="333829"/>
              <a:ext cx="702867" cy="572980"/>
              <a:chOff x="1553724" y="-1036960"/>
              <a:chExt cx="3590925" cy="2927350"/>
            </a:xfrm>
            <a:grpFill/>
          </p:grpSpPr>
          <p:sp>
            <p:nvSpPr>
              <p:cNvPr id="19" name="Freeform 5"/>
              <p:cNvSpPr/>
              <p:nvPr/>
            </p:nvSpPr>
            <p:spPr bwMode="auto">
              <a:xfrm>
                <a:off x="1553724" y="-836935"/>
                <a:ext cx="2260600" cy="2727325"/>
              </a:xfrm>
              <a:custGeom>
                <a:avLst/>
                <a:gdLst>
                  <a:gd name="T0" fmla="*/ 527 w 756"/>
                  <a:gd name="T1" fmla="*/ 849 h 913"/>
                  <a:gd name="T2" fmla="*/ 72 w 756"/>
                  <a:gd name="T3" fmla="*/ 696 h 913"/>
                  <a:gd name="T4" fmla="*/ 0 w 756"/>
                  <a:gd name="T5" fmla="*/ 441 h 913"/>
                  <a:gd name="T6" fmla="*/ 512 w 756"/>
                  <a:gd name="T7" fmla="*/ 3 h 913"/>
                  <a:gd name="T8" fmla="*/ 727 w 756"/>
                  <a:gd name="T9" fmla="*/ 28 h 913"/>
                  <a:gd name="T10" fmla="*/ 282 w 756"/>
                  <a:gd name="T11" fmla="*/ 148 h 913"/>
                  <a:gd name="T12" fmla="*/ 245 w 756"/>
                  <a:gd name="T13" fmla="*/ 622 h 913"/>
                  <a:gd name="T14" fmla="*/ 756 w 756"/>
                  <a:gd name="T15" fmla="*/ 579 h 913"/>
                  <a:gd name="T16" fmla="*/ 527 w 756"/>
                  <a:gd name="T17" fmla="*/ 849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6" h="913">
                    <a:moveTo>
                      <a:pt x="527" y="849"/>
                    </a:moveTo>
                    <a:cubicBezTo>
                      <a:pt x="366" y="913"/>
                      <a:pt x="168" y="831"/>
                      <a:pt x="72" y="696"/>
                    </a:cubicBezTo>
                    <a:cubicBezTo>
                      <a:pt x="20" y="623"/>
                      <a:pt x="0" y="529"/>
                      <a:pt x="0" y="441"/>
                    </a:cubicBezTo>
                    <a:cubicBezTo>
                      <a:pt x="0" y="207"/>
                      <a:pt x="203" y="14"/>
                      <a:pt x="512" y="3"/>
                    </a:cubicBezTo>
                    <a:cubicBezTo>
                      <a:pt x="588" y="0"/>
                      <a:pt x="661" y="7"/>
                      <a:pt x="727" y="28"/>
                    </a:cubicBezTo>
                    <a:cubicBezTo>
                      <a:pt x="576" y="26"/>
                      <a:pt x="416" y="43"/>
                      <a:pt x="282" y="148"/>
                    </a:cubicBezTo>
                    <a:cubicBezTo>
                      <a:pt x="116" y="279"/>
                      <a:pt x="115" y="498"/>
                      <a:pt x="245" y="622"/>
                    </a:cubicBezTo>
                    <a:cubicBezTo>
                      <a:pt x="389" y="758"/>
                      <a:pt x="602" y="706"/>
                      <a:pt x="756" y="579"/>
                    </a:cubicBezTo>
                    <a:cubicBezTo>
                      <a:pt x="756" y="579"/>
                      <a:pt x="742" y="765"/>
                      <a:pt x="527" y="8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158687" y="298128"/>
                <a:ext cx="1181100" cy="1497013"/>
              </a:xfrm>
              <a:custGeom>
                <a:avLst/>
                <a:gdLst>
                  <a:gd name="T0" fmla="*/ 0 w 395"/>
                  <a:gd name="T1" fmla="*/ 501 h 501"/>
                  <a:gd name="T2" fmla="*/ 371 w 395"/>
                  <a:gd name="T3" fmla="*/ 0 h 501"/>
                  <a:gd name="T4" fmla="*/ 34 w 395"/>
                  <a:gd name="T5" fmla="*/ 252 h 501"/>
                  <a:gd name="T6" fmla="*/ 254 w 395"/>
                  <a:gd name="T7" fmla="*/ 186 h 501"/>
                  <a:gd name="T8" fmla="*/ 0 w 395"/>
                  <a:gd name="T9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501">
                    <a:moveTo>
                      <a:pt x="0" y="501"/>
                    </a:moveTo>
                    <a:cubicBezTo>
                      <a:pt x="0" y="501"/>
                      <a:pt x="395" y="466"/>
                      <a:pt x="371" y="0"/>
                    </a:cubicBezTo>
                    <a:cubicBezTo>
                      <a:pt x="371" y="0"/>
                      <a:pt x="177" y="86"/>
                      <a:pt x="34" y="252"/>
                    </a:cubicBezTo>
                    <a:cubicBezTo>
                      <a:pt x="34" y="252"/>
                      <a:pt x="241" y="96"/>
                      <a:pt x="254" y="186"/>
                    </a:cubicBezTo>
                    <a:cubicBezTo>
                      <a:pt x="270" y="297"/>
                      <a:pt x="162" y="450"/>
                      <a:pt x="0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598174" y="-1036960"/>
                <a:ext cx="3546475" cy="2249488"/>
              </a:xfrm>
              <a:custGeom>
                <a:avLst/>
                <a:gdLst>
                  <a:gd name="T0" fmla="*/ 0 w 1186"/>
                  <a:gd name="T1" fmla="*/ 234 h 753"/>
                  <a:gd name="T2" fmla="*/ 364 w 1186"/>
                  <a:gd name="T3" fmla="*/ 753 h 753"/>
                  <a:gd name="T4" fmla="*/ 1186 w 1186"/>
                  <a:gd name="T5" fmla="*/ 259 h 753"/>
                  <a:gd name="T6" fmla="*/ 965 w 1186"/>
                  <a:gd name="T7" fmla="*/ 210 h 753"/>
                  <a:gd name="T8" fmla="*/ 1079 w 1186"/>
                  <a:gd name="T9" fmla="*/ 185 h 753"/>
                  <a:gd name="T10" fmla="*/ 453 w 1186"/>
                  <a:gd name="T11" fmla="*/ 274 h 753"/>
                  <a:gd name="T12" fmla="*/ 0 w 1186"/>
                  <a:gd name="T13" fmla="*/ 234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6" h="753">
                    <a:moveTo>
                      <a:pt x="0" y="234"/>
                    </a:moveTo>
                    <a:cubicBezTo>
                      <a:pt x="0" y="234"/>
                      <a:pt x="234" y="148"/>
                      <a:pt x="364" y="753"/>
                    </a:cubicBezTo>
                    <a:cubicBezTo>
                      <a:pt x="364" y="753"/>
                      <a:pt x="645" y="302"/>
                      <a:pt x="1186" y="259"/>
                    </a:cubicBezTo>
                    <a:cubicBezTo>
                      <a:pt x="1186" y="259"/>
                      <a:pt x="1115" y="206"/>
                      <a:pt x="965" y="210"/>
                    </a:cubicBezTo>
                    <a:cubicBezTo>
                      <a:pt x="965" y="210"/>
                      <a:pt x="1011" y="186"/>
                      <a:pt x="1079" y="185"/>
                    </a:cubicBezTo>
                    <a:cubicBezTo>
                      <a:pt x="1079" y="185"/>
                      <a:pt x="757" y="110"/>
                      <a:pt x="453" y="274"/>
                    </a:cubicBezTo>
                    <a:cubicBezTo>
                      <a:pt x="453" y="274"/>
                      <a:pt x="157" y="0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106843" y="491529"/>
              <a:ext cx="831433" cy="296731"/>
              <a:chOff x="1377803" y="535163"/>
              <a:chExt cx="889483" cy="317449"/>
            </a:xfrm>
            <a:grpFill/>
          </p:grpSpPr>
          <p:sp>
            <p:nvSpPr>
              <p:cNvPr id="17" name="文本框 16"/>
              <p:cNvSpPr txBox="1"/>
              <p:nvPr/>
            </p:nvSpPr>
            <p:spPr>
              <a:xfrm>
                <a:off x="1377803" y="535163"/>
                <a:ext cx="889483" cy="209626"/>
              </a:xfrm>
              <a:custGeom>
                <a:avLst/>
                <a:gdLst/>
                <a:ahLst/>
                <a:cxnLst/>
                <a:rect l="l" t="t" r="r" b="b"/>
                <a:pathLst>
                  <a:path w="889483" h="209626">
                    <a:moveTo>
                      <a:pt x="264490" y="105384"/>
                    </a:moveTo>
                    <a:lnTo>
                      <a:pt x="264490" y="145618"/>
                    </a:lnTo>
                    <a:lnTo>
                      <a:pt x="342900" y="145618"/>
                    </a:lnTo>
                    <a:lnTo>
                      <a:pt x="342900" y="105384"/>
                    </a:lnTo>
                    <a:close/>
                    <a:moveTo>
                      <a:pt x="851535" y="99441"/>
                    </a:moveTo>
                    <a:cubicBezTo>
                      <a:pt x="862965" y="116967"/>
                      <a:pt x="875614" y="141351"/>
                      <a:pt x="889483" y="172593"/>
                    </a:cubicBezTo>
                    <a:lnTo>
                      <a:pt x="875767" y="179222"/>
                    </a:lnTo>
                    <a:cubicBezTo>
                      <a:pt x="866013" y="151181"/>
                      <a:pt x="854202" y="126797"/>
                      <a:pt x="840334" y="106070"/>
                    </a:cubicBezTo>
                    <a:close/>
                    <a:moveTo>
                      <a:pt x="789356" y="97841"/>
                    </a:moveTo>
                    <a:cubicBezTo>
                      <a:pt x="794842" y="100889"/>
                      <a:pt x="799376" y="102527"/>
                      <a:pt x="802958" y="102756"/>
                    </a:cubicBezTo>
                    <a:cubicBezTo>
                      <a:pt x="806539" y="102984"/>
                      <a:pt x="808330" y="103594"/>
                      <a:pt x="808330" y="104584"/>
                    </a:cubicBezTo>
                    <a:cubicBezTo>
                      <a:pt x="808330" y="105575"/>
                      <a:pt x="807149" y="106756"/>
                      <a:pt x="804786" y="108128"/>
                    </a:cubicBezTo>
                    <a:cubicBezTo>
                      <a:pt x="802424" y="109499"/>
                      <a:pt x="799948" y="114528"/>
                      <a:pt x="797357" y="123215"/>
                    </a:cubicBezTo>
                    <a:cubicBezTo>
                      <a:pt x="789585" y="146380"/>
                      <a:pt x="781431" y="166421"/>
                      <a:pt x="772897" y="183337"/>
                    </a:cubicBezTo>
                    <a:cubicBezTo>
                      <a:pt x="768020" y="179984"/>
                      <a:pt x="762838" y="178079"/>
                      <a:pt x="757352" y="177622"/>
                    </a:cubicBezTo>
                    <a:cubicBezTo>
                      <a:pt x="764820" y="168630"/>
                      <a:pt x="771563" y="156591"/>
                      <a:pt x="777583" y="141503"/>
                    </a:cubicBezTo>
                    <a:cubicBezTo>
                      <a:pt x="783603" y="126416"/>
                      <a:pt x="787527" y="111861"/>
                      <a:pt x="789356" y="97841"/>
                    </a:cubicBezTo>
                    <a:close/>
                    <a:moveTo>
                      <a:pt x="249174" y="93954"/>
                    </a:moveTo>
                    <a:cubicBezTo>
                      <a:pt x="267310" y="94259"/>
                      <a:pt x="285712" y="94412"/>
                      <a:pt x="304381" y="94412"/>
                    </a:cubicBezTo>
                    <a:cubicBezTo>
                      <a:pt x="323050" y="94412"/>
                      <a:pt x="340766" y="94259"/>
                      <a:pt x="357530" y="93954"/>
                    </a:cubicBezTo>
                    <a:cubicBezTo>
                      <a:pt x="357073" y="94716"/>
                      <a:pt x="356845" y="98831"/>
                      <a:pt x="356845" y="106299"/>
                    </a:cubicBezTo>
                    <a:lnTo>
                      <a:pt x="356845" y="148133"/>
                    </a:lnTo>
                    <a:cubicBezTo>
                      <a:pt x="356845" y="158648"/>
                      <a:pt x="357302" y="166573"/>
                      <a:pt x="358216" y="171907"/>
                    </a:cubicBezTo>
                    <a:lnTo>
                      <a:pt x="342900" y="171907"/>
                    </a:lnTo>
                    <a:lnTo>
                      <a:pt x="342900" y="156362"/>
                    </a:lnTo>
                    <a:lnTo>
                      <a:pt x="264490" y="156362"/>
                    </a:lnTo>
                    <a:lnTo>
                      <a:pt x="264490" y="175107"/>
                    </a:lnTo>
                    <a:lnTo>
                      <a:pt x="248945" y="175107"/>
                    </a:lnTo>
                    <a:cubicBezTo>
                      <a:pt x="249860" y="167792"/>
                      <a:pt x="250317" y="160706"/>
                      <a:pt x="250317" y="153848"/>
                    </a:cubicBezTo>
                    <a:lnTo>
                      <a:pt x="250317" y="106299"/>
                    </a:lnTo>
                    <a:cubicBezTo>
                      <a:pt x="250317" y="100508"/>
                      <a:pt x="249936" y="96393"/>
                      <a:pt x="249174" y="93954"/>
                    </a:cubicBezTo>
                    <a:close/>
                    <a:moveTo>
                      <a:pt x="572186" y="91440"/>
                    </a:moveTo>
                    <a:cubicBezTo>
                      <a:pt x="574777" y="92049"/>
                      <a:pt x="577063" y="92469"/>
                      <a:pt x="579044" y="92697"/>
                    </a:cubicBezTo>
                    <a:cubicBezTo>
                      <a:pt x="581025" y="92926"/>
                      <a:pt x="583006" y="93040"/>
                      <a:pt x="584987" y="93040"/>
                    </a:cubicBezTo>
                    <a:lnTo>
                      <a:pt x="590245" y="92811"/>
                    </a:lnTo>
                    <a:cubicBezTo>
                      <a:pt x="591922" y="92811"/>
                      <a:pt x="592760" y="93154"/>
                      <a:pt x="592760" y="93840"/>
                    </a:cubicBezTo>
                    <a:cubicBezTo>
                      <a:pt x="592760" y="94526"/>
                      <a:pt x="591998" y="95783"/>
                      <a:pt x="590474" y="97612"/>
                    </a:cubicBezTo>
                    <a:cubicBezTo>
                      <a:pt x="587883" y="100508"/>
                      <a:pt x="586588" y="112014"/>
                      <a:pt x="586588" y="132131"/>
                    </a:cubicBezTo>
                    <a:cubicBezTo>
                      <a:pt x="612191" y="123749"/>
                      <a:pt x="630631" y="114681"/>
                      <a:pt x="641909" y="104927"/>
                    </a:cubicBezTo>
                    <a:cubicBezTo>
                      <a:pt x="645262" y="111023"/>
                      <a:pt x="648386" y="114909"/>
                      <a:pt x="651282" y="116586"/>
                    </a:cubicBezTo>
                    <a:cubicBezTo>
                      <a:pt x="652958" y="117500"/>
                      <a:pt x="653796" y="118491"/>
                      <a:pt x="653796" y="119558"/>
                    </a:cubicBezTo>
                    <a:cubicBezTo>
                      <a:pt x="653796" y="121082"/>
                      <a:pt x="652272" y="121844"/>
                      <a:pt x="649224" y="121844"/>
                    </a:cubicBezTo>
                    <a:cubicBezTo>
                      <a:pt x="647548" y="121844"/>
                      <a:pt x="644881" y="122377"/>
                      <a:pt x="641223" y="123444"/>
                    </a:cubicBezTo>
                    <a:cubicBezTo>
                      <a:pt x="637566" y="124511"/>
                      <a:pt x="630555" y="126949"/>
                      <a:pt x="620192" y="130759"/>
                    </a:cubicBezTo>
                    <a:lnTo>
                      <a:pt x="586588" y="143332"/>
                    </a:lnTo>
                    <a:lnTo>
                      <a:pt x="586588" y="172136"/>
                    </a:lnTo>
                    <a:cubicBezTo>
                      <a:pt x="586588" y="176250"/>
                      <a:pt x="587197" y="179222"/>
                      <a:pt x="588416" y="181051"/>
                    </a:cubicBezTo>
                    <a:cubicBezTo>
                      <a:pt x="589636" y="182880"/>
                      <a:pt x="592303" y="184175"/>
                      <a:pt x="596418" y="184937"/>
                    </a:cubicBezTo>
                    <a:cubicBezTo>
                      <a:pt x="600532" y="185699"/>
                      <a:pt x="608343" y="186080"/>
                      <a:pt x="619849" y="186080"/>
                    </a:cubicBezTo>
                    <a:cubicBezTo>
                      <a:pt x="631355" y="186080"/>
                      <a:pt x="638594" y="184671"/>
                      <a:pt x="641566" y="181851"/>
                    </a:cubicBezTo>
                    <a:cubicBezTo>
                      <a:pt x="644538" y="179032"/>
                      <a:pt x="646481" y="173202"/>
                      <a:pt x="647395" y="164363"/>
                    </a:cubicBezTo>
                    <a:cubicBezTo>
                      <a:pt x="651358" y="168935"/>
                      <a:pt x="655777" y="171374"/>
                      <a:pt x="660654" y="171678"/>
                    </a:cubicBezTo>
                    <a:cubicBezTo>
                      <a:pt x="658521" y="181737"/>
                      <a:pt x="655053" y="188709"/>
                      <a:pt x="650253" y="192595"/>
                    </a:cubicBezTo>
                    <a:cubicBezTo>
                      <a:pt x="645452" y="196482"/>
                      <a:pt x="633603" y="198425"/>
                      <a:pt x="614705" y="198425"/>
                    </a:cubicBezTo>
                    <a:cubicBezTo>
                      <a:pt x="601447" y="198425"/>
                      <a:pt x="592036" y="197777"/>
                      <a:pt x="586473" y="196482"/>
                    </a:cubicBezTo>
                    <a:cubicBezTo>
                      <a:pt x="580911" y="195186"/>
                      <a:pt x="577329" y="192862"/>
                      <a:pt x="575729" y="189509"/>
                    </a:cubicBezTo>
                    <a:cubicBezTo>
                      <a:pt x="574129" y="186156"/>
                      <a:pt x="573329" y="180441"/>
                      <a:pt x="573329" y="172364"/>
                    </a:cubicBezTo>
                    <a:lnTo>
                      <a:pt x="573329" y="131216"/>
                    </a:lnTo>
                    <a:cubicBezTo>
                      <a:pt x="573329" y="109423"/>
                      <a:pt x="572948" y="96164"/>
                      <a:pt x="572186" y="91440"/>
                    </a:cubicBezTo>
                    <a:close/>
                    <a:moveTo>
                      <a:pt x="474574" y="87096"/>
                    </a:moveTo>
                    <a:lnTo>
                      <a:pt x="474574" y="137388"/>
                    </a:lnTo>
                    <a:lnTo>
                      <a:pt x="509778" y="137388"/>
                    </a:lnTo>
                    <a:lnTo>
                      <a:pt x="509778" y="87096"/>
                    </a:lnTo>
                    <a:close/>
                    <a:moveTo>
                      <a:pt x="88925" y="82753"/>
                    </a:moveTo>
                    <a:cubicBezTo>
                      <a:pt x="95783" y="86563"/>
                      <a:pt x="101651" y="89154"/>
                      <a:pt x="106528" y="90525"/>
                    </a:cubicBezTo>
                    <a:cubicBezTo>
                      <a:pt x="108814" y="91287"/>
                      <a:pt x="109957" y="92164"/>
                      <a:pt x="109957" y="93154"/>
                    </a:cubicBezTo>
                    <a:cubicBezTo>
                      <a:pt x="109957" y="94145"/>
                      <a:pt x="108890" y="94945"/>
                      <a:pt x="106756" y="95555"/>
                    </a:cubicBezTo>
                    <a:cubicBezTo>
                      <a:pt x="103708" y="96469"/>
                      <a:pt x="99136" y="101727"/>
                      <a:pt x="93040" y="111328"/>
                    </a:cubicBezTo>
                    <a:cubicBezTo>
                      <a:pt x="78715" y="134036"/>
                      <a:pt x="64313" y="155219"/>
                      <a:pt x="49835" y="174879"/>
                    </a:cubicBezTo>
                    <a:lnTo>
                      <a:pt x="144247" y="169850"/>
                    </a:lnTo>
                    <a:cubicBezTo>
                      <a:pt x="136322" y="158267"/>
                      <a:pt x="127025" y="146532"/>
                      <a:pt x="116357" y="134645"/>
                    </a:cubicBezTo>
                    <a:lnTo>
                      <a:pt x="128473" y="126416"/>
                    </a:lnTo>
                    <a:cubicBezTo>
                      <a:pt x="151943" y="155524"/>
                      <a:pt x="168478" y="178689"/>
                      <a:pt x="178080" y="195910"/>
                    </a:cubicBezTo>
                    <a:lnTo>
                      <a:pt x="164364" y="203682"/>
                    </a:lnTo>
                    <a:cubicBezTo>
                      <a:pt x="161011" y="196977"/>
                      <a:pt x="156972" y="189814"/>
                      <a:pt x="152248" y="182194"/>
                    </a:cubicBezTo>
                    <a:cubicBezTo>
                      <a:pt x="120396" y="183718"/>
                      <a:pt x="95060" y="185242"/>
                      <a:pt x="76238" y="186766"/>
                    </a:cubicBezTo>
                    <a:cubicBezTo>
                      <a:pt x="57417" y="188290"/>
                      <a:pt x="43205" y="190652"/>
                      <a:pt x="33604" y="193853"/>
                    </a:cubicBezTo>
                    <a:cubicBezTo>
                      <a:pt x="31775" y="186385"/>
                      <a:pt x="28727" y="179984"/>
                      <a:pt x="24460" y="174650"/>
                    </a:cubicBezTo>
                    <a:cubicBezTo>
                      <a:pt x="28423" y="173583"/>
                      <a:pt x="31890" y="171793"/>
                      <a:pt x="34862" y="169278"/>
                    </a:cubicBezTo>
                    <a:cubicBezTo>
                      <a:pt x="37833" y="166764"/>
                      <a:pt x="43205" y="160439"/>
                      <a:pt x="50978" y="150304"/>
                    </a:cubicBezTo>
                    <a:cubicBezTo>
                      <a:pt x="58750" y="140170"/>
                      <a:pt x="66180" y="129121"/>
                      <a:pt x="73266" y="117157"/>
                    </a:cubicBezTo>
                    <a:cubicBezTo>
                      <a:pt x="80353" y="105194"/>
                      <a:pt x="85573" y="93726"/>
                      <a:pt x="88925" y="82753"/>
                    </a:cubicBezTo>
                    <a:close/>
                    <a:moveTo>
                      <a:pt x="815416" y="67665"/>
                    </a:moveTo>
                    <a:cubicBezTo>
                      <a:pt x="820598" y="68732"/>
                      <a:pt x="825475" y="69266"/>
                      <a:pt x="830047" y="69266"/>
                    </a:cubicBezTo>
                    <a:cubicBezTo>
                      <a:pt x="834619" y="69266"/>
                      <a:pt x="836905" y="69685"/>
                      <a:pt x="836905" y="70523"/>
                    </a:cubicBezTo>
                    <a:cubicBezTo>
                      <a:pt x="836905" y="71361"/>
                      <a:pt x="835876" y="72390"/>
                      <a:pt x="833819" y="73609"/>
                    </a:cubicBezTo>
                    <a:cubicBezTo>
                      <a:pt x="831761" y="74828"/>
                      <a:pt x="830733" y="77571"/>
                      <a:pt x="830733" y="81839"/>
                    </a:cubicBezTo>
                    <a:lnTo>
                      <a:pt x="830733" y="187452"/>
                    </a:lnTo>
                    <a:cubicBezTo>
                      <a:pt x="830733" y="192176"/>
                      <a:pt x="830085" y="195758"/>
                      <a:pt x="828789" y="198196"/>
                    </a:cubicBezTo>
                    <a:cubicBezTo>
                      <a:pt x="827494" y="200634"/>
                      <a:pt x="824713" y="202654"/>
                      <a:pt x="820446" y="204254"/>
                    </a:cubicBezTo>
                    <a:cubicBezTo>
                      <a:pt x="816178" y="205854"/>
                      <a:pt x="809473" y="207264"/>
                      <a:pt x="800329" y="208483"/>
                    </a:cubicBezTo>
                    <a:cubicBezTo>
                      <a:pt x="799719" y="201930"/>
                      <a:pt x="797052" y="195758"/>
                      <a:pt x="792328" y="189966"/>
                    </a:cubicBezTo>
                    <a:cubicBezTo>
                      <a:pt x="799491" y="191033"/>
                      <a:pt x="804786" y="191567"/>
                      <a:pt x="808215" y="191567"/>
                    </a:cubicBezTo>
                    <a:cubicBezTo>
                      <a:pt x="811644" y="191567"/>
                      <a:pt x="814083" y="190957"/>
                      <a:pt x="815531" y="189738"/>
                    </a:cubicBezTo>
                    <a:cubicBezTo>
                      <a:pt x="816978" y="188519"/>
                      <a:pt x="817702" y="186004"/>
                      <a:pt x="817702" y="182194"/>
                    </a:cubicBezTo>
                    <a:lnTo>
                      <a:pt x="817702" y="109499"/>
                    </a:lnTo>
                    <a:cubicBezTo>
                      <a:pt x="817702" y="88163"/>
                      <a:pt x="816940" y="74219"/>
                      <a:pt x="815416" y="67665"/>
                    </a:cubicBezTo>
                    <a:close/>
                    <a:moveTo>
                      <a:pt x="230886" y="56921"/>
                    </a:moveTo>
                    <a:cubicBezTo>
                      <a:pt x="244907" y="58140"/>
                      <a:pt x="269481" y="58750"/>
                      <a:pt x="304610" y="58750"/>
                    </a:cubicBezTo>
                    <a:cubicBezTo>
                      <a:pt x="339738" y="58750"/>
                      <a:pt x="364084" y="58140"/>
                      <a:pt x="377647" y="56921"/>
                    </a:cubicBezTo>
                    <a:lnTo>
                      <a:pt x="377647" y="71094"/>
                    </a:lnTo>
                    <a:cubicBezTo>
                      <a:pt x="364084" y="69875"/>
                      <a:pt x="340081" y="69266"/>
                      <a:pt x="305638" y="69266"/>
                    </a:cubicBezTo>
                    <a:cubicBezTo>
                      <a:pt x="271196" y="69266"/>
                      <a:pt x="246279" y="69723"/>
                      <a:pt x="230886" y="70637"/>
                    </a:cubicBezTo>
                    <a:close/>
                    <a:moveTo>
                      <a:pt x="554584" y="28346"/>
                    </a:moveTo>
                    <a:lnTo>
                      <a:pt x="554584" y="67208"/>
                    </a:lnTo>
                    <a:lnTo>
                      <a:pt x="628422" y="67208"/>
                    </a:lnTo>
                    <a:lnTo>
                      <a:pt x="628422" y="28346"/>
                    </a:lnTo>
                    <a:close/>
                    <a:moveTo>
                      <a:pt x="474574" y="26975"/>
                    </a:moveTo>
                    <a:lnTo>
                      <a:pt x="474574" y="76352"/>
                    </a:lnTo>
                    <a:lnTo>
                      <a:pt x="509778" y="76352"/>
                    </a:lnTo>
                    <a:lnTo>
                      <a:pt x="509778" y="26975"/>
                    </a:lnTo>
                    <a:close/>
                    <a:moveTo>
                      <a:pt x="245516" y="15316"/>
                    </a:moveTo>
                    <a:cubicBezTo>
                      <a:pt x="260452" y="16383"/>
                      <a:pt x="287693" y="16916"/>
                      <a:pt x="327241" y="16916"/>
                    </a:cubicBezTo>
                    <a:cubicBezTo>
                      <a:pt x="366789" y="16916"/>
                      <a:pt x="394792" y="16459"/>
                      <a:pt x="411252" y="15545"/>
                    </a:cubicBezTo>
                    <a:cubicBezTo>
                      <a:pt x="410185" y="18593"/>
                      <a:pt x="409651" y="33452"/>
                      <a:pt x="409651" y="60122"/>
                    </a:cubicBezTo>
                    <a:lnTo>
                      <a:pt x="409651" y="181051"/>
                    </a:lnTo>
                    <a:cubicBezTo>
                      <a:pt x="409651" y="189738"/>
                      <a:pt x="408851" y="195948"/>
                      <a:pt x="407251" y="199682"/>
                    </a:cubicBezTo>
                    <a:cubicBezTo>
                      <a:pt x="405651" y="203416"/>
                      <a:pt x="402298" y="206007"/>
                      <a:pt x="397193" y="207454"/>
                    </a:cubicBezTo>
                    <a:cubicBezTo>
                      <a:pt x="392087" y="208902"/>
                      <a:pt x="383667" y="209626"/>
                      <a:pt x="371932" y="209626"/>
                    </a:cubicBezTo>
                    <a:cubicBezTo>
                      <a:pt x="371628" y="203225"/>
                      <a:pt x="369265" y="197510"/>
                      <a:pt x="364846" y="192481"/>
                    </a:cubicBezTo>
                    <a:cubicBezTo>
                      <a:pt x="371399" y="193395"/>
                      <a:pt x="376923" y="193853"/>
                      <a:pt x="381419" y="193853"/>
                    </a:cubicBezTo>
                    <a:cubicBezTo>
                      <a:pt x="385915" y="193853"/>
                      <a:pt x="389344" y="193091"/>
                      <a:pt x="391706" y="191567"/>
                    </a:cubicBezTo>
                    <a:cubicBezTo>
                      <a:pt x="394068" y="190043"/>
                      <a:pt x="395250" y="186537"/>
                      <a:pt x="395250" y="181051"/>
                    </a:cubicBezTo>
                    <a:lnTo>
                      <a:pt x="395250" y="28346"/>
                    </a:lnTo>
                    <a:lnTo>
                      <a:pt x="305181" y="28346"/>
                    </a:lnTo>
                    <a:cubicBezTo>
                      <a:pt x="286284" y="28346"/>
                      <a:pt x="266395" y="28880"/>
                      <a:pt x="245516" y="29946"/>
                    </a:cubicBezTo>
                    <a:close/>
                    <a:moveTo>
                      <a:pt x="539496" y="15087"/>
                    </a:moveTo>
                    <a:cubicBezTo>
                      <a:pt x="546507" y="16459"/>
                      <a:pt x="563842" y="17145"/>
                      <a:pt x="591503" y="17145"/>
                    </a:cubicBezTo>
                    <a:cubicBezTo>
                      <a:pt x="619163" y="17145"/>
                      <a:pt x="636499" y="16459"/>
                      <a:pt x="643509" y="15087"/>
                    </a:cubicBezTo>
                    <a:cubicBezTo>
                      <a:pt x="642595" y="23012"/>
                      <a:pt x="642138" y="33528"/>
                      <a:pt x="642138" y="46634"/>
                    </a:cubicBezTo>
                    <a:cubicBezTo>
                      <a:pt x="642138" y="59741"/>
                      <a:pt x="642595" y="70942"/>
                      <a:pt x="643509" y="80238"/>
                    </a:cubicBezTo>
                    <a:cubicBezTo>
                      <a:pt x="636803" y="79172"/>
                      <a:pt x="621259" y="78638"/>
                      <a:pt x="596875" y="78638"/>
                    </a:cubicBezTo>
                    <a:lnTo>
                      <a:pt x="554126" y="78638"/>
                    </a:lnTo>
                    <a:cubicBezTo>
                      <a:pt x="553974" y="115976"/>
                      <a:pt x="551574" y="143408"/>
                      <a:pt x="546926" y="160934"/>
                    </a:cubicBezTo>
                    <a:cubicBezTo>
                      <a:pt x="542277" y="178460"/>
                      <a:pt x="535076" y="193853"/>
                      <a:pt x="525323" y="207111"/>
                    </a:cubicBezTo>
                    <a:cubicBezTo>
                      <a:pt x="521056" y="202844"/>
                      <a:pt x="515874" y="200330"/>
                      <a:pt x="509778" y="199568"/>
                    </a:cubicBezTo>
                    <a:cubicBezTo>
                      <a:pt x="523799" y="186614"/>
                      <a:pt x="532562" y="170078"/>
                      <a:pt x="536067" y="149961"/>
                    </a:cubicBezTo>
                    <a:cubicBezTo>
                      <a:pt x="539572" y="129845"/>
                      <a:pt x="541325" y="107518"/>
                      <a:pt x="541325" y="82982"/>
                    </a:cubicBezTo>
                    <a:cubicBezTo>
                      <a:pt x="541325" y="58445"/>
                      <a:pt x="540715" y="35814"/>
                      <a:pt x="539496" y="15087"/>
                    </a:cubicBezTo>
                    <a:close/>
                    <a:moveTo>
                      <a:pt x="459715" y="14859"/>
                    </a:moveTo>
                    <a:cubicBezTo>
                      <a:pt x="469773" y="15621"/>
                      <a:pt x="480708" y="16002"/>
                      <a:pt x="492519" y="16002"/>
                    </a:cubicBezTo>
                    <a:cubicBezTo>
                      <a:pt x="504330" y="16002"/>
                      <a:pt x="515188" y="15621"/>
                      <a:pt x="525094" y="14859"/>
                    </a:cubicBezTo>
                    <a:cubicBezTo>
                      <a:pt x="523875" y="20802"/>
                      <a:pt x="523266" y="28118"/>
                      <a:pt x="523266" y="36804"/>
                    </a:cubicBezTo>
                    <a:lnTo>
                      <a:pt x="523266" y="132359"/>
                    </a:lnTo>
                    <a:cubicBezTo>
                      <a:pt x="523266" y="142265"/>
                      <a:pt x="523875" y="152552"/>
                      <a:pt x="525094" y="163220"/>
                    </a:cubicBezTo>
                    <a:lnTo>
                      <a:pt x="509778" y="163220"/>
                    </a:lnTo>
                    <a:lnTo>
                      <a:pt x="509778" y="148361"/>
                    </a:lnTo>
                    <a:lnTo>
                      <a:pt x="474574" y="148361"/>
                    </a:lnTo>
                    <a:lnTo>
                      <a:pt x="474574" y="170993"/>
                    </a:lnTo>
                    <a:lnTo>
                      <a:pt x="458800" y="170993"/>
                    </a:lnTo>
                    <a:cubicBezTo>
                      <a:pt x="460019" y="162001"/>
                      <a:pt x="460629" y="151562"/>
                      <a:pt x="460629" y="139674"/>
                    </a:cubicBezTo>
                    <a:lnTo>
                      <a:pt x="460629" y="36804"/>
                    </a:lnTo>
                    <a:cubicBezTo>
                      <a:pt x="460629" y="27508"/>
                      <a:pt x="460324" y="20193"/>
                      <a:pt x="459715" y="14859"/>
                    </a:cubicBezTo>
                    <a:close/>
                    <a:moveTo>
                      <a:pt x="64922" y="10058"/>
                    </a:moveTo>
                    <a:cubicBezTo>
                      <a:pt x="70866" y="13106"/>
                      <a:pt x="75514" y="14859"/>
                      <a:pt x="78867" y="15316"/>
                    </a:cubicBezTo>
                    <a:cubicBezTo>
                      <a:pt x="82220" y="15773"/>
                      <a:pt x="83896" y="16497"/>
                      <a:pt x="83896" y="17488"/>
                    </a:cubicBezTo>
                    <a:cubicBezTo>
                      <a:pt x="83896" y="18478"/>
                      <a:pt x="82906" y="19736"/>
                      <a:pt x="80924" y="21260"/>
                    </a:cubicBezTo>
                    <a:cubicBezTo>
                      <a:pt x="78943" y="22784"/>
                      <a:pt x="76886" y="25146"/>
                      <a:pt x="74752" y="28346"/>
                    </a:cubicBezTo>
                    <a:cubicBezTo>
                      <a:pt x="72619" y="31547"/>
                      <a:pt x="70790" y="34823"/>
                      <a:pt x="69266" y="38176"/>
                    </a:cubicBezTo>
                    <a:cubicBezTo>
                      <a:pt x="60731" y="58140"/>
                      <a:pt x="52273" y="74028"/>
                      <a:pt x="43891" y="85839"/>
                    </a:cubicBezTo>
                    <a:cubicBezTo>
                      <a:pt x="35509" y="97650"/>
                      <a:pt x="25984" y="109271"/>
                      <a:pt x="15316" y="120701"/>
                    </a:cubicBezTo>
                    <a:cubicBezTo>
                      <a:pt x="11811" y="116586"/>
                      <a:pt x="6706" y="113081"/>
                      <a:pt x="0" y="110185"/>
                    </a:cubicBezTo>
                    <a:cubicBezTo>
                      <a:pt x="16916" y="98755"/>
                      <a:pt x="31166" y="82867"/>
                      <a:pt x="42748" y="62522"/>
                    </a:cubicBezTo>
                    <a:cubicBezTo>
                      <a:pt x="54331" y="42177"/>
                      <a:pt x="61722" y="24689"/>
                      <a:pt x="64922" y="10058"/>
                    </a:cubicBezTo>
                    <a:close/>
                    <a:moveTo>
                      <a:pt x="137846" y="9601"/>
                    </a:moveTo>
                    <a:cubicBezTo>
                      <a:pt x="142418" y="32156"/>
                      <a:pt x="151371" y="52235"/>
                      <a:pt x="164706" y="69837"/>
                    </a:cubicBezTo>
                    <a:cubicBezTo>
                      <a:pt x="178041" y="87439"/>
                      <a:pt x="190881" y="99136"/>
                      <a:pt x="203226" y="104927"/>
                    </a:cubicBezTo>
                    <a:cubicBezTo>
                      <a:pt x="197130" y="108128"/>
                      <a:pt x="191948" y="112623"/>
                      <a:pt x="187681" y="118415"/>
                    </a:cubicBezTo>
                    <a:cubicBezTo>
                      <a:pt x="155067" y="88087"/>
                      <a:pt x="134112" y="52883"/>
                      <a:pt x="124816" y="12801"/>
                    </a:cubicBezTo>
                    <a:close/>
                    <a:moveTo>
                      <a:pt x="755980" y="6629"/>
                    </a:moveTo>
                    <a:cubicBezTo>
                      <a:pt x="757504" y="9982"/>
                      <a:pt x="759676" y="12801"/>
                      <a:pt x="762495" y="15087"/>
                    </a:cubicBezTo>
                    <a:cubicBezTo>
                      <a:pt x="765315" y="17373"/>
                      <a:pt x="766725" y="19164"/>
                      <a:pt x="766725" y="20460"/>
                    </a:cubicBezTo>
                    <a:cubicBezTo>
                      <a:pt x="766725" y="21755"/>
                      <a:pt x="765582" y="22403"/>
                      <a:pt x="763296" y="22403"/>
                    </a:cubicBezTo>
                    <a:lnTo>
                      <a:pt x="758266" y="21945"/>
                    </a:lnTo>
                    <a:cubicBezTo>
                      <a:pt x="754152" y="21945"/>
                      <a:pt x="745084" y="23622"/>
                      <a:pt x="731063" y="26975"/>
                    </a:cubicBezTo>
                    <a:lnTo>
                      <a:pt x="731063" y="68351"/>
                    </a:lnTo>
                    <a:cubicBezTo>
                      <a:pt x="743865" y="68199"/>
                      <a:pt x="754914" y="67589"/>
                      <a:pt x="764210" y="66522"/>
                    </a:cubicBezTo>
                    <a:lnTo>
                      <a:pt x="764210" y="80467"/>
                    </a:lnTo>
                    <a:cubicBezTo>
                      <a:pt x="754456" y="79400"/>
                      <a:pt x="743407" y="78867"/>
                      <a:pt x="731063" y="78867"/>
                    </a:cubicBezTo>
                    <a:lnTo>
                      <a:pt x="731063" y="88925"/>
                    </a:lnTo>
                    <a:cubicBezTo>
                      <a:pt x="745084" y="101270"/>
                      <a:pt x="757276" y="113462"/>
                      <a:pt x="767639" y="125501"/>
                    </a:cubicBezTo>
                    <a:lnTo>
                      <a:pt x="755752" y="135788"/>
                    </a:lnTo>
                    <a:cubicBezTo>
                      <a:pt x="749961" y="125730"/>
                      <a:pt x="741731" y="114681"/>
                      <a:pt x="731063" y="102641"/>
                    </a:cubicBezTo>
                    <a:lnTo>
                      <a:pt x="731063" y="169621"/>
                    </a:lnTo>
                    <a:cubicBezTo>
                      <a:pt x="731063" y="181051"/>
                      <a:pt x="731673" y="194157"/>
                      <a:pt x="732892" y="208940"/>
                    </a:cubicBezTo>
                    <a:lnTo>
                      <a:pt x="716204" y="208940"/>
                    </a:lnTo>
                    <a:cubicBezTo>
                      <a:pt x="717423" y="194157"/>
                      <a:pt x="718033" y="181051"/>
                      <a:pt x="718033" y="169621"/>
                    </a:cubicBezTo>
                    <a:lnTo>
                      <a:pt x="718033" y="105613"/>
                    </a:lnTo>
                    <a:cubicBezTo>
                      <a:pt x="709955" y="126949"/>
                      <a:pt x="700583" y="146913"/>
                      <a:pt x="689915" y="165506"/>
                    </a:cubicBezTo>
                    <a:cubicBezTo>
                      <a:pt x="685648" y="161696"/>
                      <a:pt x="680771" y="159105"/>
                      <a:pt x="675284" y="157734"/>
                    </a:cubicBezTo>
                    <a:cubicBezTo>
                      <a:pt x="690982" y="138227"/>
                      <a:pt x="705231" y="112090"/>
                      <a:pt x="718033" y="79324"/>
                    </a:cubicBezTo>
                    <a:lnTo>
                      <a:pt x="718033" y="78638"/>
                    </a:lnTo>
                    <a:cubicBezTo>
                      <a:pt x="701726" y="78638"/>
                      <a:pt x="688543" y="79248"/>
                      <a:pt x="678485" y="80467"/>
                    </a:cubicBezTo>
                    <a:lnTo>
                      <a:pt x="678485" y="66522"/>
                    </a:lnTo>
                    <a:cubicBezTo>
                      <a:pt x="688543" y="67742"/>
                      <a:pt x="701726" y="68351"/>
                      <a:pt x="718033" y="68351"/>
                    </a:cubicBezTo>
                    <a:lnTo>
                      <a:pt x="718033" y="29946"/>
                    </a:lnTo>
                    <a:cubicBezTo>
                      <a:pt x="707212" y="31928"/>
                      <a:pt x="696773" y="33528"/>
                      <a:pt x="686715" y="34747"/>
                    </a:cubicBezTo>
                    <a:cubicBezTo>
                      <a:pt x="685648" y="29870"/>
                      <a:pt x="683590" y="25298"/>
                      <a:pt x="680542" y="21031"/>
                    </a:cubicBezTo>
                    <a:cubicBezTo>
                      <a:pt x="709803" y="20421"/>
                      <a:pt x="734949" y="15621"/>
                      <a:pt x="755980" y="6629"/>
                    </a:cubicBezTo>
                    <a:close/>
                    <a:moveTo>
                      <a:pt x="798271" y="0"/>
                    </a:moveTo>
                    <a:cubicBezTo>
                      <a:pt x="803910" y="2286"/>
                      <a:pt x="809473" y="3657"/>
                      <a:pt x="814959" y="4115"/>
                    </a:cubicBezTo>
                    <a:cubicBezTo>
                      <a:pt x="816940" y="4267"/>
                      <a:pt x="817931" y="4915"/>
                      <a:pt x="817931" y="6058"/>
                    </a:cubicBezTo>
                    <a:cubicBezTo>
                      <a:pt x="817931" y="7201"/>
                      <a:pt x="817131" y="8344"/>
                      <a:pt x="815531" y="9487"/>
                    </a:cubicBezTo>
                    <a:cubicBezTo>
                      <a:pt x="813930" y="10630"/>
                      <a:pt x="812178" y="13221"/>
                      <a:pt x="810273" y="17259"/>
                    </a:cubicBezTo>
                    <a:cubicBezTo>
                      <a:pt x="808368" y="21298"/>
                      <a:pt x="805815" y="28422"/>
                      <a:pt x="802615" y="38633"/>
                    </a:cubicBezTo>
                    <a:lnTo>
                      <a:pt x="840105" y="38633"/>
                    </a:lnTo>
                    <a:cubicBezTo>
                      <a:pt x="860527" y="38633"/>
                      <a:pt x="874776" y="38100"/>
                      <a:pt x="882853" y="37033"/>
                    </a:cubicBezTo>
                    <a:lnTo>
                      <a:pt x="866166" y="82524"/>
                    </a:lnTo>
                    <a:lnTo>
                      <a:pt x="852221" y="78410"/>
                    </a:lnTo>
                    <a:lnTo>
                      <a:pt x="864337" y="49606"/>
                    </a:lnTo>
                    <a:lnTo>
                      <a:pt x="798957" y="49606"/>
                    </a:lnTo>
                    <a:cubicBezTo>
                      <a:pt x="794080" y="62865"/>
                      <a:pt x="786765" y="77724"/>
                      <a:pt x="777012" y="94183"/>
                    </a:cubicBezTo>
                    <a:cubicBezTo>
                      <a:pt x="772440" y="90678"/>
                      <a:pt x="767487" y="88620"/>
                      <a:pt x="762153" y="88011"/>
                    </a:cubicBezTo>
                    <a:cubicBezTo>
                      <a:pt x="782727" y="63627"/>
                      <a:pt x="794766" y="34290"/>
                      <a:pt x="798271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18" name="自由: 形状 17"/>
              <p:cNvSpPr/>
              <p:nvPr/>
            </p:nvSpPr>
            <p:spPr>
              <a:xfrm>
                <a:off x="1387512" y="772887"/>
                <a:ext cx="856345" cy="79725"/>
              </a:xfrm>
              <a:custGeom>
                <a:avLst/>
                <a:gdLst/>
                <a:ahLst/>
                <a:cxnLst/>
                <a:rect l="l" t="t" r="r" b="b"/>
                <a:pathLst>
                  <a:path w="856345" h="79725">
                    <a:moveTo>
                      <a:pt x="90164" y="22117"/>
                    </a:moveTo>
                    <a:cubicBezTo>
                      <a:pt x="85306" y="22117"/>
                      <a:pt x="81134" y="23961"/>
                      <a:pt x="77648" y="27647"/>
                    </a:cubicBezTo>
                    <a:cubicBezTo>
                      <a:pt x="74162" y="31333"/>
                      <a:pt x="72419" y="35691"/>
                      <a:pt x="72419" y="40720"/>
                    </a:cubicBezTo>
                    <a:cubicBezTo>
                      <a:pt x="72419" y="45863"/>
                      <a:pt x="74105" y="50207"/>
                      <a:pt x="77477" y="53750"/>
                    </a:cubicBezTo>
                    <a:cubicBezTo>
                      <a:pt x="80848" y="57293"/>
                      <a:pt x="85078" y="59065"/>
                      <a:pt x="90164" y="59065"/>
                    </a:cubicBezTo>
                    <a:cubicBezTo>
                      <a:pt x="95079" y="59065"/>
                      <a:pt x="99265" y="57279"/>
                      <a:pt x="102723" y="53707"/>
                    </a:cubicBezTo>
                    <a:cubicBezTo>
                      <a:pt x="106180" y="50135"/>
                      <a:pt x="107909" y="45806"/>
                      <a:pt x="107909" y="40720"/>
                    </a:cubicBezTo>
                    <a:cubicBezTo>
                      <a:pt x="107909" y="35691"/>
                      <a:pt x="106152" y="31333"/>
                      <a:pt x="102637" y="27647"/>
                    </a:cubicBezTo>
                    <a:cubicBezTo>
                      <a:pt x="99122" y="23961"/>
                      <a:pt x="94964" y="22117"/>
                      <a:pt x="90164" y="22117"/>
                    </a:cubicBezTo>
                    <a:close/>
                    <a:moveTo>
                      <a:pt x="832771" y="22032"/>
                    </a:moveTo>
                    <a:cubicBezTo>
                      <a:pt x="824199" y="22032"/>
                      <a:pt x="818598" y="26661"/>
                      <a:pt x="815969" y="35919"/>
                    </a:cubicBezTo>
                    <a:lnTo>
                      <a:pt x="849830" y="35919"/>
                    </a:lnTo>
                    <a:cubicBezTo>
                      <a:pt x="849030" y="31576"/>
                      <a:pt x="847030" y="28175"/>
                      <a:pt x="843830" y="25718"/>
                    </a:cubicBezTo>
                    <a:cubicBezTo>
                      <a:pt x="840629" y="23260"/>
                      <a:pt x="836943" y="22032"/>
                      <a:pt x="832771" y="22032"/>
                    </a:cubicBezTo>
                    <a:close/>
                    <a:moveTo>
                      <a:pt x="700107" y="22032"/>
                    </a:moveTo>
                    <a:cubicBezTo>
                      <a:pt x="695020" y="22032"/>
                      <a:pt x="690734" y="23875"/>
                      <a:pt x="687248" y="27561"/>
                    </a:cubicBezTo>
                    <a:cubicBezTo>
                      <a:pt x="683762" y="31247"/>
                      <a:pt x="682019" y="35576"/>
                      <a:pt x="682019" y="40548"/>
                    </a:cubicBezTo>
                    <a:cubicBezTo>
                      <a:pt x="682019" y="45635"/>
                      <a:pt x="683791" y="50021"/>
                      <a:pt x="687334" y="53707"/>
                    </a:cubicBezTo>
                    <a:cubicBezTo>
                      <a:pt x="690877" y="57393"/>
                      <a:pt x="695135" y="59236"/>
                      <a:pt x="700107" y="59236"/>
                    </a:cubicBezTo>
                    <a:cubicBezTo>
                      <a:pt x="705022" y="59236"/>
                      <a:pt x="709251" y="57465"/>
                      <a:pt x="712794" y="53921"/>
                    </a:cubicBezTo>
                    <a:cubicBezTo>
                      <a:pt x="716338" y="50378"/>
                      <a:pt x="718109" y="45920"/>
                      <a:pt x="718109" y="40548"/>
                    </a:cubicBezTo>
                    <a:cubicBezTo>
                      <a:pt x="718109" y="35348"/>
                      <a:pt x="716366" y="30961"/>
                      <a:pt x="712880" y="27390"/>
                    </a:cubicBezTo>
                    <a:cubicBezTo>
                      <a:pt x="709394" y="23818"/>
                      <a:pt x="705136" y="22032"/>
                      <a:pt x="700107" y="22032"/>
                    </a:cubicBezTo>
                    <a:close/>
                    <a:moveTo>
                      <a:pt x="281007" y="22032"/>
                    </a:moveTo>
                    <a:cubicBezTo>
                      <a:pt x="275920" y="22032"/>
                      <a:pt x="271634" y="23875"/>
                      <a:pt x="268148" y="27561"/>
                    </a:cubicBezTo>
                    <a:cubicBezTo>
                      <a:pt x="264662" y="31247"/>
                      <a:pt x="262919" y="35576"/>
                      <a:pt x="262919" y="40548"/>
                    </a:cubicBezTo>
                    <a:cubicBezTo>
                      <a:pt x="262919" y="45635"/>
                      <a:pt x="264690" y="50021"/>
                      <a:pt x="268234" y="53707"/>
                    </a:cubicBezTo>
                    <a:cubicBezTo>
                      <a:pt x="271777" y="57393"/>
                      <a:pt x="276035" y="59236"/>
                      <a:pt x="281007" y="59236"/>
                    </a:cubicBezTo>
                    <a:cubicBezTo>
                      <a:pt x="285922" y="59236"/>
                      <a:pt x="290151" y="57465"/>
                      <a:pt x="293694" y="53921"/>
                    </a:cubicBezTo>
                    <a:cubicBezTo>
                      <a:pt x="297237" y="50378"/>
                      <a:pt x="299009" y="45920"/>
                      <a:pt x="299009" y="40548"/>
                    </a:cubicBezTo>
                    <a:cubicBezTo>
                      <a:pt x="299009" y="35348"/>
                      <a:pt x="297266" y="30961"/>
                      <a:pt x="293780" y="27390"/>
                    </a:cubicBezTo>
                    <a:cubicBezTo>
                      <a:pt x="290294" y="23818"/>
                      <a:pt x="286036" y="22032"/>
                      <a:pt x="281007" y="22032"/>
                    </a:cubicBezTo>
                    <a:close/>
                    <a:moveTo>
                      <a:pt x="225486" y="22032"/>
                    </a:moveTo>
                    <a:cubicBezTo>
                      <a:pt x="220342" y="22032"/>
                      <a:pt x="216042" y="23818"/>
                      <a:pt x="212584" y="27390"/>
                    </a:cubicBezTo>
                    <a:cubicBezTo>
                      <a:pt x="209126" y="30961"/>
                      <a:pt x="207398" y="35348"/>
                      <a:pt x="207398" y="40548"/>
                    </a:cubicBezTo>
                    <a:cubicBezTo>
                      <a:pt x="207398" y="45863"/>
                      <a:pt x="209169" y="50307"/>
                      <a:pt x="212713" y="53879"/>
                    </a:cubicBezTo>
                    <a:cubicBezTo>
                      <a:pt x="216256" y="57450"/>
                      <a:pt x="220542" y="59236"/>
                      <a:pt x="225571" y="59236"/>
                    </a:cubicBezTo>
                    <a:cubicBezTo>
                      <a:pt x="230429" y="59236"/>
                      <a:pt x="234644" y="57422"/>
                      <a:pt x="238216" y="53793"/>
                    </a:cubicBezTo>
                    <a:cubicBezTo>
                      <a:pt x="241788" y="50164"/>
                      <a:pt x="243574" y="45749"/>
                      <a:pt x="243574" y="40548"/>
                    </a:cubicBezTo>
                    <a:cubicBezTo>
                      <a:pt x="243574" y="35462"/>
                      <a:pt x="241816" y="31104"/>
                      <a:pt x="238301" y="27475"/>
                    </a:cubicBezTo>
                    <a:cubicBezTo>
                      <a:pt x="234787" y="23846"/>
                      <a:pt x="230515" y="22032"/>
                      <a:pt x="225486" y="22032"/>
                    </a:cubicBezTo>
                    <a:close/>
                    <a:moveTo>
                      <a:pt x="505854" y="17574"/>
                    </a:moveTo>
                    <a:lnTo>
                      <a:pt x="511769" y="17574"/>
                    </a:lnTo>
                    <a:lnTo>
                      <a:pt x="511769" y="63094"/>
                    </a:lnTo>
                    <a:lnTo>
                      <a:pt x="505854" y="63094"/>
                    </a:lnTo>
                    <a:close/>
                    <a:moveTo>
                      <a:pt x="358950" y="17574"/>
                    </a:moveTo>
                    <a:lnTo>
                      <a:pt x="365122" y="17574"/>
                    </a:lnTo>
                    <a:lnTo>
                      <a:pt x="380810" y="52636"/>
                    </a:lnTo>
                    <a:lnTo>
                      <a:pt x="395983" y="17574"/>
                    </a:lnTo>
                    <a:lnTo>
                      <a:pt x="402241" y="17574"/>
                    </a:lnTo>
                    <a:lnTo>
                      <a:pt x="375066" y="79725"/>
                    </a:lnTo>
                    <a:lnTo>
                      <a:pt x="368894" y="79725"/>
                    </a:lnTo>
                    <a:lnTo>
                      <a:pt x="377638" y="59665"/>
                    </a:lnTo>
                    <a:close/>
                    <a:moveTo>
                      <a:pt x="832685" y="16374"/>
                    </a:moveTo>
                    <a:cubicBezTo>
                      <a:pt x="839315" y="16374"/>
                      <a:pt x="844873" y="18574"/>
                      <a:pt x="849359" y="22975"/>
                    </a:cubicBezTo>
                    <a:cubicBezTo>
                      <a:pt x="853845" y="27375"/>
                      <a:pt x="856174" y="33376"/>
                      <a:pt x="856345" y="40977"/>
                    </a:cubicBezTo>
                    <a:lnTo>
                      <a:pt x="815369" y="40977"/>
                    </a:lnTo>
                    <a:cubicBezTo>
                      <a:pt x="815540" y="46463"/>
                      <a:pt x="817269" y="50878"/>
                      <a:pt x="820555" y="54221"/>
                    </a:cubicBezTo>
                    <a:cubicBezTo>
                      <a:pt x="823841" y="57565"/>
                      <a:pt x="827828" y="59236"/>
                      <a:pt x="832514" y="59236"/>
                    </a:cubicBezTo>
                    <a:cubicBezTo>
                      <a:pt x="840229" y="59236"/>
                      <a:pt x="846001" y="55607"/>
                      <a:pt x="849830" y="48349"/>
                    </a:cubicBezTo>
                    <a:lnTo>
                      <a:pt x="854802" y="50921"/>
                    </a:lnTo>
                    <a:cubicBezTo>
                      <a:pt x="849888" y="60065"/>
                      <a:pt x="842629" y="64637"/>
                      <a:pt x="833028" y="64637"/>
                    </a:cubicBezTo>
                    <a:cubicBezTo>
                      <a:pt x="826170" y="64637"/>
                      <a:pt x="820512" y="62280"/>
                      <a:pt x="816055" y="57565"/>
                    </a:cubicBezTo>
                    <a:cubicBezTo>
                      <a:pt x="811597" y="52850"/>
                      <a:pt x="809368" y="47206"/>
                      <a:pt x="809368" y="40634"/>
                    </a:cubicBezTo>
                    <a:cubicBezTo>
                      <a:pt x="809368" y="33948"/>
                      <a:pt x="811611" y="28233"/>
                      <a:pt x="816098" y="23489"/>
                    </a:cubicBezTo>
                    <a:cubicBezTo>
                      <a:pt x="820584" y="18746"/>
                      <a:pt x="826113" y="16374"/>
                      <a:pt x="832685" y="16374"/>
                    </a:cubicBezTo>
                    <a:close/>
                    <a:moveTo>
                      <a:pt x="756743" y="16374"/>
                    </a:moveTo>
                    <a:cubicBezTo>
                      <a:pt x="760114" y="16374"/>
                      <a:pt x="763129" y="17331"/>
                      <a:pt x="765787" y="19246"/>
                    </a:cubicBezTo>
                    <a:cubicBezTo>
                      <a:pt x="768444" y="21160"/>
                      <a:pt x="770230" y="23861"/>
                      <a:pt x="771144" y="27347"/>
                    </a:cubicBezTo>
                    <a:cubicBezTo>
                      <a:pt x="773030" y="23803"/>
                      <a:pt x="775431" y="21089"/>
                      <a:pt x="778345" y="19203"/>
                    </a:cubicBezTo>
                    <a:cubicBezTo>
                      <a:pt x="781260" y="17317"/>
                      <a:pt x="784432" y="16374"/>
                      <a:pt x="787861" y="16374"/>
                    </a:cubicBezTo>
                    <a:cubicBezTo>
                      <a:pt x="792033" y="16374"/>
                      <a:pt x="795662" y="17846"/>
                      <a:pt x="798748" y="20789"/>
                    </a:cubicBezTo>
                    <a:cubicBezTo>
                      <a:pt x="801834" y="23732"/>
                      <a:pt x="803377" y="29547"/>
                      <a:pt x="803377" y="38234"/>
                    </a:cubicBezTo>
                    <a:lnTo>
                      <a:pt x="803377" y="63094"/>
                    </a:lnTo>
                    <a:lnTo>
                      <a:pt x="797376" y="63094"/>
                    </a:lnTo>
                    <a:lnTo>
                      <a:pt x="797376" y="38234"/>
                    </a:lnTo>
                    <a:cubicBezTo>
                      <a:pt x="797376" y="34062"/>
                      <a:pt x="797119" y="30990"/>
                      <a:pt x="796605" y="29018"/>
                    </a:cubicBezTo>
                    <a:cubicBezTo>
                      <a:pt x="796090" y="27047"/>
                      <a:pt x="794976" y="25389"/>
                      <a:pt x="793261" y="24046"/>
                    </a:cubicBezTo>
                    <a:cubicBezTo>
                      <a:pt x="791547" y="22703"/>
                      <a:pt x="789375" y="22032"/>
                      <a:pt x="786746" y="22032"/>
                    </a:cubicBezTo>
                    <a:cubicBezTo>
                      <a:pt x="783717" y="22032"/>
                      <a:pt x="780974" y="22975"/>
                      <a:pt x="778517" y="24861"/>
                    </a:cubicBezTo>
                    <a:cubicBezTo>
                      <a:pt x="776059" y="26747"/>
                      <a:pt x="774373" y="29147"/>
                      <a:pt x="773459" y="32062"/>
                    </a:cubicBezTo>
                    <a:cubicBezTo>
                      <a:pt x="772544" y="34976"/>
                      <a:pt x="772087" y="39377"/>
                      <a:pt x="772087" y="45263"/>
                    </a:cubicBezTo>
                    <a:lnTo>
                      <a:pt x="772087" y="63094"/>
                    </a:lnTo>
                    <a:lnTo>
                      <a:pt x="766344" y="63094"/>
                    </a:lnTo>
                    <a:lnTo>
                      <a:pt x="766344" y="39777"/>
                    </a:lnTo>
                    <a:cubicBezTo>
                      <a:pt x="766344" y="34919"/>
                      <a:pt x="766087" y="31447"/>
                      <a:pt x="765572" y="29361"/>
                    </a:cubicBezTo>
                    <a:cubicBezTo>
                      <a:pt x="765058" y="27275"/>
                      <a:pt x="763915" y="25532"/>
                      <a:pt x="762143" y="24132"/>
                    </a:cubicBezTo>
                    <a:cubicBezTo>
                      <a:pt x="760372" y="22732"/>
                      <a:pt x="758200" y="22032"/>
                      <a:pt x="755628" y="22032"/>
                    </a:cubicBezTo>
                    <a:cubicBezTo>
                      <a:pt x="753056" y="22032"/>
                      <a:pt x="750642" y="22789"/>
                      <a:pt x="748384" y="24303"/>
                    </a:cubicBezTo>
                    <a:cubicBezTo>
                      <a:pt x="746127" y="25818"/>
                      <a:pt x="744355" y="27890"/>
                      <a:pt x="743069" y="30519"/>
                    </a:cubicBezTo>
                    <a:cubicBezTo>
                      <a:pt x="741784" y="33147"/>
                      <a:pt x="741141" y="37577"/>
                      <a:pt x="741141" y="43806"/>
                    </a:cubicBezTo>
                    <a:lnTo>
                      <a:pt x="741141" y="63094"/>
                    </a:lnTo>
                    <a:lnTo>
                      <a:pt x="735311" y="63094"/>
                    </a:lnTo>
                    <a:lnTo>
                      <a:pt x="735311" y="17574"/>
                    </a:lnTo>
                    <a:lnTo>
                      <a:pt x="741141" y="17574"/>
                    </a:lnTo>
                    <a:lnTo>
                      <a:pt x="741141" y="25461"/>
                    </a:lnTo>
                    <a:cubicBezTo>
                      <a:pt x="745198" y="19403"/>
                      <a:pt x="750399" y="16374"/>
                      <a:pt x="756743" y="16374"/>
                    </a:cubicBezTo>
                    <a:close/>
                    <a:moveTo>
                      <a:pt x="699678" y="16374"/>
                    </a:moveTo>
                    <a:cubicBezTo>
                      <a:pt x="707108" y="16374"/>
                      <a:pt x="713137" y="19546"/>
                      <a:pt x="717766" y="25889"/>
                    </a:cubicBezTo>
                    <a:lnTo>
                      <a:pt x="717766" y="17574"/>
                    </a:lnTo>
                    <a:lnTo>
                      <a:pt x="723510" y="17574"/>
                    </a:lnTo>
                    <a:lnTo>
                      <a:pt x="723510" y="63094"/>
                    </a:lnTo>
                    <a:lnTo>
                      <a:pt x="717766" y="63094"/>
                    </a:lnTo>
                    <a:lnTo>
                      <a:pt x="717766" y="55293"/>
                    </a:lnTo>
                    <a:cubicBezTo>
                      <a:pt x="712566" y="61522"/>
                      <a:pt x="706479" y="64637"/>
                      <a:pt x="699507" y="64637"/>
                    </a:cubicBezTo>
                    <a:cubicBezTo>
                      <a:pt x="693106" y="64637"/>
                      <a:pt x="687605" y="62251"/>
                      <a:pt x="683005" y="57479"/>
                    </a:cubicBezTo>
                    <a:cubicBezTo>
                      <a:pt x="678404" y="52707"/>
                      <a:pt x="676104" y="47006"/>
                      <a:pt x="676104" y="40377"/>
                    </a:cubicBezTo>
                    <a:cubicBezTo>
                      <a:pt x="676104" y="33805"/>
                      <a:pt x="678418" y="28161"/>
                      <a:pt x="683048" y="23446"/>
                    </a:cubicBezTo>
                    <a:cubicBezTo>
                      <a:pt x="687677" y="18731"/>
                      <a:pt x="693220" y="16374"/>
                      <a:pt x="699678" y="16374"/>
                    </a:cubicBezTo>
                    <a:close/>
                    <a:moveTo>
                      <a:pt x="653511" y="16374"/>
                    </a:moveTo>
                    <a:cubicBezTo>
                      <a:pt x="656940" y="16374"/>
                      <a:pt x="660026" y="17303"/>
                      <a:pt x="662769" y="19160"/>
                    </a:cubicBezTo>
                    <a:cubicBezTo>
                      <a:pt x="665512" y="21017"/>
                      <a:pt x="667455" y="23446"/>
                      <a:pt x="668598" y="26447"/>
                    </a:cubicBezTo>
                    <a:cubicBezTo>
                      <a:pt x="669741" y="29447"/>
                      <a:pt x="670313" y="33862"/>
                      <a:pt x="670313" y="39691"/>
                    </a:cubicBezTo>
                    <a:lnTo>
                      <a:pt x="670313" y="63094"/>
                    </a:lnTo>
                    <a:lnTo>
                      <a:pt x="664483" y="63094"/>
                    </a:lnTo>
                    <a:lnTo>
                      <a:pt x="664483" y="41406"/>
                    </a:lnTo>
                    <a:cubicBezTo>
                      <a:pt x="664483" y="36091"/>
                      <a:pt x="664240" y="32490"/>
                      <a:pt x="663755" y="30604"/>
                    </a:cubicBezTo>
                    <a:cubicBezTo>
                      <a:pt x="663269" y="28718"/>
                      <a:pt x="662526" y="27118"/>
                      <a:pt x="661526" y="25804"/>
                    </a:cubicBezTo>
                    <a:cubicBezTo>
                      <a:pt x="660526" y="24489"/>
                      <a:pt x="659254" y="23489"/>
                      <a:pt x="657711" y="22803"/>
                    </a:cubicBezTo>
                    <a:cubicBezTo>
                      <a:pt x="656168" y="22117"/>
                      <a:pt x="654368" y="21775"/>
                      <a:pt x="652310" y="21775"/>
                    </a:cubicBezTo>
                    <a:cubicBezTo>
                      <a:pt x="649967" y="21775"/>
                      <a:pt x="647738" y="22318"/>
                      <a:pt x="645624" y="23403"/>
                    </a:cubicBezTo>
                    <a:cubicBezTo>
                      <a:pt x="643509" y="24489"/>
                      <a:pt x="641709" y="26004"/>
                      <a:pt x="640223" y="27947"/>
                    </a:cubicBezTo>
                    <a:cubicBezTo>
                      <a:pt x="638737" y="29890"/>
                      <a:pt x="637737" y="31890"/>
                      <a:pt x="637223" y="33948"/>
                    </a:cubicBezTo>
                    <a:cubicBezTo>
                      <a:pt x="636708" y="36005"/>
                      <a:pt x="636451" y="40148"/>
                      <a:pt x="636451" y="46378"/>
                    </a:cubicBezTo>
                    <a:lnTo>
                      <a:pt x="636451" y="63094"/>
                    </a:lnTo>
                    <a:lnTo>
                      <a:pt x="630536" y="63094"/>
                    </a:lnTo>
                    <a:lnTo>
                      <a:pt x="630536" y="17574"/>
                    </a:lnTo>
                    <a:lnTo>
                      <a:pt x="636451" y="17574"/>
                    </a:lnTo>
                    <a:lnTo>
                      <a:pt x="636451" y="25718"/>
                    </a:lnTo>
                    <a:cubicBezTo>
                      <a:pt x="641138" y="19489"/>
                      <a:pt x="646824" y="16374"/>
                      <a:pt x="653511" y="16374"/>
                    </a:cubicBezTo>
                    <a:close/>
                    <a:moveTo>
                      <a:pt x="552507" y="16374"/>
                    </a:moveTo>
                    <a:cubicBezTo>
                      <a:pt x="556908" y="16374"/>
                      <a:pt x="560980" y="17317"/>
                      <a:pt x="564723" y="19203"/>
                    </a:cubicBezTo>
                    <a:cubicBezTo>
                      <a:pt x="568467" y="21089"/>
                      <a:pt x="571338" y="23689"/>
                      <a:pt x="573339" y="27004"/>
                    </a:cubicBezTo>
                    <a:lnTo>
                      <a:pt x="568709" y="29918"/>
                    </a:lnTo>
                    <a:cubicBezTo>
                      <a:pt x="564709" y="24604"/>
                      <a:pt x="559223" y="21946"/>
                      <a:pt x="552250" y="21946"/>
                    </a:cubicBezTo>
                    <a:cubicBezTo>
                      <a:pt x="546764" y="21946"/>
                      <a:pt x="542163" y="23703"/>
                      <a:pt x="538449" y="27218"/>
                    </a:cubicBezTo>
                    <a:cubicBezTo>
                      <a:pt x="534734" y="30733"/>
                      <a:pt x="532876" y="35091"/>
                      <a:pt x="532876" y="40291"/>
                    </a:cubicBezTo>
                    <a:cubicBezTo>
                      <a:pt x="532876" y="45492"/>
                      <a:pt x="534705" y="49950"/>
                      <a:pt x="538363" y="53664"/>
                    </a:cubicBezTo>
                    <a:cubicBezTo>
                      <a:pt x="542020" y="57379"/>
                      <a:pt x="546650" y="59236"/>
                      <a:pt x="552250" y="59236"/>
                    </a:cubicBezTo>
                    <a:cubicBezTo>
                      <a:pt x="558937" y="59236"/>
                      <a:pt x="564423" y="56579"/>
                      <a:pt x="568709" y="51264"/>
                    </a:cubicBezTo>
                    <a:lnTo>
                      <a:pt x="573339" y="54350"/>
                    </a:lnTo>
                    <a:cubicBezTo>
                      <a:pt x="571053" y="57665"/>
                      <a:pt x="567981" y="60208"/>
                      <a:pt x="564123" y="61980"/>
                    </a:cubicBezTo>
                    <a:cubicBezTo>
                      <a:pt x="560266" y="63751"/>
                      <a:pt x="556108" y="64637"/>
                      <a:pt x="551650" y="64637"/>
                    </a:cubicBezTo>
                    <a:cubicBezTo>
                      <a:pt x="544621" y="64637"/>
                      <a:pt x="538749" y="62323"/>
                      <a:pt x="534034" y="57693"/>
                    </a:cubicBezTo>
                    <a:cubicBezTo>
                      <a:pt x="529319" y="53064"/>
                      <a:pt x="526961" y="47435"/>
                      <a:pt x="526961" y="40806"/>
                    </a:cubicBezTo>
                    <a:cubicBezTo>
                      <a:pt x="526961" y="34062"/>
                      <a:pt x="529347" y="28304"/>
                      <a:pt x="534119" y="23532"/>
                    </a:cubicBezTo>
                    <a:cubicBezTo>
                      <a:pt x="538891" y="18760"/>
                      <a:pt x="545021" y="16374"/>
                      <a:pt x="552507" y="16374"/>
                    </a:cubicBezTo>
                    <a:close/>
                    <a:moveTo>
                      <a:pt x="482060" y="16374"/>
                    </a:moveTo>
                    <a:cubicBezTo>
                      <a:pt x="485490" y="16374"/>
                      <a:pt x="488576" y="17303"/>
                      <a:pt x="491319" y="19160"/>
                    </a:cubicBezTo>
                    <a:cubicBezTo>
                      <a:pt x="494062" y="21017"/>
                      <a:pt x="496005" y="23446"/>
                      <a:pt x="497148" y="26447"/>
                    </a:cubicBezTo>
                    <a:cubicBezTo>
                      <a:pt x="498291" y="29447"/>
                      <a:pt x="498863" y="33862"/>
                      <a:pt x="498863" y="39691"/>
                    </a:cubicBezTo>
                    <a:lnTo>
                      <a:pt x="498863" y="63094"/>
                    </a:lnTo>
                    <a:lnTo>
                      <a:pt x="493033" y="63094"/>
                    </a:lnTo>
                    <a:lnTo>
                      <a:pt x="493033" y="41406"/>
                    </a:lnTo>
                    <a:cubicBezTo>
                      <a:pt x="493033" y="36091"/>
                      <a:pt x="492790" y="32490"/>
                      <a:pt x="492305" y="30604"/>
                    </a:cubicBezTo>
                    <a:cubicBezTo>
                      <a:pt x="491819" y="28718"/>
                      <a:pt x="491076" y="27118"/>
                      <a:pt x="490076" y="25804"/>
                    </a:cubicBezTo>
                    <a:cubicBezTo>
                      <a:pt x="489076" y="24489"/>
                      <a:pt x="487804" y="23489"/>
                      <a:pt x="486261" y="22803"/>
                    </a:cubicBezTo>
                    <a:cubicBezTo>
                      <a:pt x="484718" y="22117"/>
                      <a:pt x="482918" y="21775"/>
                      <a:pt x="480860" y="21775"/>
                    </a:cubicBezTo>
                    <a:cubicBezTo>
                      <a:pt x="478517" y="21775"/>
                      <a:pt x="476288" y="22318"/>
                      <a:pt x="474174" y="23403"/>
                    </a:cubicBezTo>
                    <a:cubicBezTo>
                      <a:pt x="472059" y="24489"/>
                      <a:pt x="470259" y="26004"/>
                      <a:pt x="468773" y="27947"/>
                    </a:cubicBezTo>
                    <a:cubicBezTo>
                      <a:pt x="467287" y="29890"/>
                      <a:pt x="466287" y="31890"/>
                      <a:pt x="465773" y="33948"/>
                    </a:cubicBezTo>
                    <a:cubicBezTo>
                      <a:pt x="465258" y="36005"/>
                      <a:pt x="465001" y="40148"/>
                      <a:pt x="465001" y="46378"/>
                    </a:cubicBezTo>
                    <a:lnTo>
                      <a:pt x="465001" y="63094"/>
                    </a:lnTo>
                    <a:lnTo>
                      <a:pt x="459086" y="63094"/>
                    </a:lnTo>
                    <a:lnTo>
                      <a:pt x="459086" y="17574"/>
                    </a:lnTo>
                    <a:lnTo>
                      <a:pt x="465001" y="17574"/>
                    </a:lnTo>
                    <a:lnTo>
                      <a:pt x="465001" y="25718"/>
                    </a:lnTo>
                    <a:cubicBezTo>
                      <a:pt x="469688" y="19489"/>
                      <a:pt x="475374" y="16374"/>
                      <a:pt x="482060" y="16374"/>
                    </a:cubicBezTo>
                    <a:close/>
                    <a:moveTo>
                      <a:pt x="339185" y="16374"/>
                    </a:moveTo>
                    <a:cubicBezTo>
                      <a:pt x="342614" y="16374"/>
                      <a:pt x="345701" y="17303"/>
                      <a:pt x="348444" y="19160"/>
                    </a:cubicBezTo>
                    <a:cubicBezTo>
                      <a:pt x="351187" y="21017"/>
                      <a:pt x="353130" y="23446"/>
                      <a:pt x="354273" y="26447"/>
                    </a:cubicBezTo>
                    <a:cubicBezTo>
                      <a:pt x="355416" y="29447"/>
                      <a:pt x="355988" y="33862"/>
                      <a:pt x="355988" y="39691"/>
                    </a:cubicBezTo>
                    <a:lnTo>
                      <a:pt x="355988" y="63094"/>
                    </a:lnTo>
                    <a:lnTo>
                      <a:pt x="350158" y="63094"/>
                    </a:lnTo>
                    <a:lnTo>
                      <a:pt x="350158" y="41406"/>
                    </a:lnTo>
                    <a:cubicBezTo>
                      <a:pt x="350158" y="36091"/>
                      <a:pt x="349915" y="32490"/>
                      <a:pt x="349430" y="30604"/>
                    </a:cubicBezTo>
                    <a:cubicBezTo>
                      <a:pt x="348944" y="28718"/>
                      <a:pt x="348201" y="27118"/>
                      <a:pt x="347201" y="25804"/>
                    </a:cubicBezTo>
                    <a:cubicBezTo>
                      <a:pt x="346201" y="24489"/>
                      <a:pt x="344929" y="23489"/>
                      <a:pt x="343386" y="22803"/>
                    </a:cubicBezTo>
                    <a:cubicBezTo>
                      <a:pt x="341843" y="22117"/>
                      <a:pt x="340043" y="21775"/>
                      <a:pt x="337985" y="21775"/>
                    </a:cubicBezTo>
                    <a:cubicBezTo>
                      <a:pt x="335642" y="21775"/>
                      <a:pt x="333413" y="22318"/>
                      <a:pt x="331299" y="23403"/>
                    </a:cubicBezTo>
                    <a:cubicBezTo>
                      <a:pt x="329184" y="24489"/>
                      <a:pt x="327384" y="26004"/>
                      <a:pt x="325898" y="27947"/>
                    </a:cubicBezTo>
                    <a:cubicBezTo>
                      <a:pt x="324412" y="29890"/>
                      <a:pt x="323412" y="31890"/>
                      <a:pt x="322898" y="33948"/>
                    </a:cubicBezTo>
                    <a:cubicBezTo>
                      <a:pt x="322383" y="36005"/>
                      <a:pt x="322126" y="40148"/>
                      <a:pt x="322126" y="46378"/>
                    </a:cubicBezTo>
                    <a:lnTo>
                      <a:pt x="322126" y="63094"/>
                    </a:lnTo>
                    <a:lnTo>
                      <a:pt x="316211" y="63094"/>
                    </a:lnTo>
                    <a:lnTo>
                      <a:pt x="316211" y="17574"/>
                    </a:lnTo>
                    <a:lnTo>
                      <a:pt x="322126" y="17574"/>
                    </a:lnTo>
                    <a:lnTo>
                      <a:pt x="322126" y="25718"/>
                    </a:lnTo>
                    <a:cubicBezTo>
                      <a:pt x="326813" y="19489"/>
                      <a:pt x="332499" y="16374"/>
                      <a:pt x="339185" y="16374"/>
                    </a:cubicBezTo>
                    <a:close/>
                    <a:moveTo>
                      <a:pt x="280578" y="16374"/>
                    </a:moveTo>
                    <a:cubicBezTo>
                      <a:pt x="288008" y="16374"/>
                      <a:pt x="294037" y="19546"/>
                      <a:pt x="298666" y="25889"/>
                    </a:cubicBezTo>
                    <a:lnTo>
                      <a:pt x="298666" y="17574"/>
                    </a:lnTo>
                    <a:lnTo>
                      <a:pt x="304410" y="17574"/>
                    </a:lnTo>
                    <a:lnTo>
                      <a:pt x="304410" y="63094"/>
                    </a:lnTo>
                    <a:lnTo>
                      <a:pt x="298666" y="63094"/>
                    </a:lnTo>
                    <a:lnTo>
                      <a:pt x="298666" y="55293"/>
                    </a:lnTo>
                    <a:cubicBezTo>
                      <a:pt x="293465" y="61522"/>
                      <a:pt x="287379" y="64637"/>
                      <a:pt x="280407" y="64637"/>
                    </a:cubicBezTo>
                    <a:cubicBezTo>
                      <a:pt x="274006" y="64637"/>
                      <a:pt x="268505" y="62251"/>
                      <a:pt x="263905" y="57479"/>
                    </a:cubicBezTo>
                    <a:cubicBezTo>
                      <a:pt x="259304" y="52707"/>
                      <a:pt x="257004" y="47006"/>
                      <a:pt x="257004" y="40377"/>
                    </a:cubicBezTo>
                    <a:cubicBezTo>
                      <a:pt x="257004" y="33805"/>
                      <a:pt x="259318" y="28161"/>
                      <a:pt x="263948" y="23446"/>
                    </a:cubicBezTo>
                    <a:cubicBezTo>
                      <a:pt x="268577" y="18731"/>
                      <a:pt x="274120" y="16374"/>
                      <a:pt x="280578" y="16374"/>
                    </a:cubicBezTo>
                    <a:close/>
                    <a:moveTo>
                      <a:pt x="225914" y="16374"/>
                    </a:moveTo>
                    <a:cubicBezTo>
                      <a:pt x="232315" y="16374"/>
                      <a:pt x="237830" y="18731"/>
                      <a:pt x="242459" y="23446"/>
                    </a:cubicBezTo>
                    <a:cubicBezTo>
                      <a:pt x="247088" y="28161"/>
                      <a:pt x="249403" y="33805"/>
                      <a:pt x="249403" y="40377"/>
                    </a:cubicBezTo>
                    <a:cubicBezTo>
                      <a:pt x="249403" y="47063"/>
                      <a:pt x="247117" y="52778"/>
                      <a:pt x="242545" y="57522"/>
                    </a:cubicBezTo>
                    <a:cubicBezTo>
                      <a:pt x="237973" y="62265"/>
                      <a:pt x="232486" y="64637"/>
                      <a:pt x="226086" y="64637"/>
                    </a:cubicBezTo>
                    <a:cubicBezTo>
                      <a:pt x="219113" y="64637"/>
                      <a:pt x="213027" y="61522"/>
                      <a:pt x="207826" y="55293"/>
                    </a:cubicBezTo>
                    <a:lnTo>
                      <a:pt x="207826" y="79725"/>
                    </a:lnTo>
                    <a:lnTo>
                      <a:pt x="201997" y="79725"/>
                    </a:lnTo>
                    <a:lnTo>
                      <a:pt x="201997" y="17574"/>
                    </a:lnTo>
                    <a:lnTo>
                      <a:pt x="207826" y="17574"/>
                    </a:lnTo>
                    <a:lnTo>
                      <a:pt x="207826" y="25889"/>
                    </a:lnTo>
                    <a:cubicBezTo>
                      <a:pt x="212455" y="19546"/>
                      <a:pt x="218485" y="16374"/>
                      <a:pt x="225914" y="16374"/>
                    </a:cubicBezTo>
                    <a:close/>
                    <a:moveTo>
                      <a:pt x="147142" y="16374"/>
                    </a:moveTo>
                    <a:cubicBezTo>
                      <a:pt x="150514" y="16374"/>
                      <a:pt x="153529" y="17331"/>
                      <a:pt x="156186" y="19246"/>
                    </a:cubicBezTo>
                    <a:cubicBezTo>
                      <a:pt x="158844" y="21160"/>
                      <a:pt x="160630" y="23861"/>
                      <a:pt x="161544" y="27347"/>
                    </a:cubicBezTo>
                    <a:cubicBezTo>
                      <a:pt x="163430" y="23803"/>
                      <a:pt x="165830" y="21089"/>
                      <a:pt x="168745" y="19203"/>
                    </a:cubicBezTo>
                    <a:cubicBezTo>
                      <a:pt x="171660" y="17317"/>
                      <a:pt x="174832" y="16374"/>
                      <a:pt x="178261" y="16374"/>
                    </a:cubicBezTo>
                    <a:cubicBezTo>
                      <a:pt x="182433" y="16374"/>
                      <a:pt x="186062" y="17846"/>
                      <a:pt x="189148" y="20789"/>
                    </a:cubicBezTo>
                    <a:cubicBezTo>
                      <a:pt x="192234" y="23732"/>
                      <a:pt x="193777" y="29547"/>
                      <a:pt x="193777" y="38234"/>
                    </a:cubicBezTo>
                    <a:lnTo>
                      <a:pt x="193777" y="63094"/>
                    </a:lnTo>
                    <a:lnTo>
                      <a:pt x="187776" y="63094"/>
                    </a:lnTo>
                    <a:lnTo>
                      <a:pt x="187776" y="38234"/>
                    </a:lnTo>
                    <a:cubicBezTo>
                      <a:pt x="187776" y="34062"/>
                      <a:pt x="187519" y="30990"/>
                      <a:pt x="187005" y="29018"/>
                    </a:cubicBezTo>
                    <a:cubicBezTo>
                      <a:pt x="186490" y="27047"/>
                      <a:pt x="185376" y="25389"/>
                      <a:pt x="183661" y="24046"/>
                    </a:cubicBezTo>
                    <a:cubicBezTo>
                      <a:pt x="181947" y="22703"/>
                      <a:pt x="179775" y="22032"/>
                      <a:pt x="177146" y="22032"/>
                    </a:cubicBezTo>
                    <a:cubicBezTo>
                      <a:pt x="174117" y="22032"/>
                      <a:pt x="171374" y="22975"/>
                      <a:pt x="168917" y="24861"/>
                    </a:cubicBezTo>
                    <a:cubicBezTo>
                      <a:pt x="166459" y="26747"/>
                      <a:pt x="164773" y="29147"/>
                      <a:pt x="163859" y="32062"/>
                    </a:cubicBezTo>
                    <a:cubicBezTo>
                      <a:pt x="162944" y="34976"/>
                      <a:pt x="162487" y="39377"/>
                      <a:pt x="162487" y="45263"/>
                    </a:cubicBezTo>
                    <a:lnTo>
                      <a:pt x="162487" y="63094"/>
                    </a:lnTo>
                    <a:lnTo>
                      <a:pt x="156744" y="63094"/>
                    </a:lnTo>
                    <a:lnTo>
                      <a:pt x="156744" y="39777"/>
                    </a:lnTo>
                    <a:cubicBezTo>
                      <a:pt x="156744" y="34919"/>
                      <a:pt x="156486" y="31447"/>
                      <a:pt x="155972" y="29361"/>
                    </a:cubicBezTo>
                    <a:cubicBezTo>
                      <a:pt x="155458" y="27275"/>
                      <a:pt x="154315" y="25532"/>
                      <a:pt x="152543" y="24132"/>
                    </a:cubicBezTo>
                    <a:cubicBezTo>
                      <a:pt x="150771" y="22732"/>
                      <a:pt x="148600" y="22032"/>
                      <a:pt x="146028" y="22032"/>
                    </a:cubicBezTo>
                    <a:cubicBezTo>
                      <a:pt x="143456" y="22032"/>
                      <a:pt x="141042" y="22789"/>
                      <a:pt x="138784" y="24303"/>
                    </a:cubicBezTo>
                    <a:cubicBezTo>
                      <a:pt x="136527" y="25818"/>
                      <a:pt x="134755" y="27890"/>
                      <a:pt x="133469" y="30519"/>
                    </a:cubicBezTo>
                    <a:cubicBezTo>
                      <a:pt x="132183" y="33147"/>
                      <a:pt x="131540" y="37577"/>
                      <a:pt x="131540" y="43806"/>
                    </a:cubicBezTo>
                    <a:lnTo>
                      <a:pt x="131540" y="63094"/>
                    </a:lnTo>
                    <a:lnTo>
                      <a:pt x="125711" y="63094"/>
                    </a:lnTo>
                    <a:lnTo>
                      <a:pt x="125711" y="17574"/>
                    </a:lnTo>
                    <a:lnTo>
                      <a:pt x="131540" y="17574"/>
                    </a:lnTo>
                    <a:lnTo>
                      <a:pt x="131540" y="25461"/>
                    </a:lnTo>
                    <a:cubicBezTo>
                      <a:pt x="135598" y="19403"/>
                      <a:pt x="140799" y="16374"/>
                      <a:pt x="147142" y="16374"/>
                    </a:cubicBezTo>
                    <a:close/>
                    <a:moveTo>
                      <a:pt x="90164" y="16374"/>
                    </a:moveTo>
                    <a:cubicBezTo>
                      <a:pt x="96736" y="16374"/>
                      <a:pt x="102323" y="18746"/>
                      <a:pt x="106923" y="23489"/>
                    </a:cubicBezTo>
                    <a:cubicBezTo>
                      <a:pt x="111524" y="28233"/>
                      <a:pt x="113824" y="33948"/>
                      <a:pt x="113824" y="40634"/>
                    </a:cubicBezTo>
                    <a:cubicBezTo>
                      <a:pt x="113824" y="47206"/>
                      <a:pt x="111552" y="52850"/>
                      <a:pt x="107009" y="57565"/>
                    </a:cubicBezTo>
                    <a:cubicBezTo>
                      <a:pt x="102465" y="62280"/>
                      <a:pt x="96850" y="64637"/>
                      <a:pt x="90164" y="64637"/>
                    </a:cubicBezTo>
                    <a:cubicBezTo>
                      <a:pt x="83477" y="64637"/>
                      <a:pt x="77848" y="62280"/>
                      <a:pt x="73276" y="57565"/>
                    </a:cubicBezTo>
                    <a:cubicBezTo>
                      <a:pt x="68704" y="52850"/>
                      <a:pt x="66418" y="47206"/>
                      <a:pt x="66418" y="40634"/>
                    </a:cubicBezTo>
                    <a:cubicBezTo>
                      <a:pt x="66418" y="33948"/>
                      <a:pt x="68718" y="28233"/>
                      <a:pt x="73319" y="23489"/>
                    </a:cubicBezTo>
                    <a:cubicBezTo>
                      <a:pt x="77919" y="18746"/>
                      <a:pt x="83534" y="16374"/>
                      <a:pt x="90164" y="16374"/>
                    </a:cubicBezTo>
                    <a:close/>
                    <a:moveTo>
                      <a:pt x="582054" y="0"/>
                    </a:moveTo>
                    <a:lnTo>
                      <a:pt x="587969" y="0"/>
                    </a:lnTo>
                    <a:lnTo>
                      <a:pt x="587969" y="35919"/>
                    </a:lnTo>
                    <a:lnTo>
                      <a:pt x="608972" y="17574"/>
                    </a:lnTo>
                    <a:lnTo>
                      <a:pt x="617630" y="17574"/>
                    </a:lnTo>
                    <a:lnTo>
                      <a:pt x="592598" y="39262"/>
                    </a:lnTo>
                    <a:lnTo>
                      <a:pt x="619087" y="63094"/>
                    </a:lnTo>
                    <a:lnTo>
                      <a:pt x="610772" y="63094"/>
                    </a:lnTo>
                    <a:lnTo>
                      <a:pt x="587969" y="42606"/>
                    </a:lnTo>
                    <a:lnTo>
                      <a:pt x="587969" y="63094"/>
                    </a:lnTo>
                    <a:lnTo>
                      <a:pt x="582054" y="63094"/>
                    </a:lnTo>
                    <a:close/>
                    <a:moveTo>
                      <a:pt x="508769" y="0"/>
                    </a:moveTo>
                    <a:cubicBezTo>
                      <a:pt x="510140" y="0"/>
                      <a:pt x="511297" y="472"/>
                      <a:pt x="512240" y="1415"/>
                    </a:cubicBezTo>
                    <a:cubicBezTo>
                      <a:pt x="513183" y="2358"/>
                      <a:pt x="513655" y="3515"/>
                      <a:pt x="513655" y="4887"/>
                    </a:cubicBezTo>
                    <a:cubicBezTo>
                      <a:pt x="513655" y="6201"/>
                      <a:pt x="513183" y="7330"/>
                      <a:pt x="512240" y="8273"/>
                    </a:cubicBezTo>
                    <a:cubicBezTo>
                      <a:pt x="511297" y="9216"/>
                      <a:pt x="510140" y="9687"/>
                      <a:pt x="508769" y="9687"/>
                    </a:cubicBezTo>
                    <a:cubicBezTo>
                      <a:pt x="507454" y="9687"/>
                      <a:pt x="506325" y="9202"/>
                      <a:pt x="505382" y="8230"/>
                    </a:cubicBezTo>
                    <a:cubicBezTo>
                      <a:pt x="504439" y="7258"/>
                      <a:pt x="503968" y="6144"/>
                      <a:pt x="503968" y="4887"/>
                    </a:cubicBezTo>
                    <a:cubicBezTo>
                      <a:pt x="503968" y="3572"/>
                      <a:pt x="504439" y="2429"/>
                      <a:pt x="505382" y="1458"/>
                    </a:cubicBezTo>
                    <a:cubicBezTo>
                      <a:pt x="506325" y="486"/>
                      <a:pt x="507454" y="0"/>
                      <a:pt x="508769" y="0"/>
                    </a:cubicBezTo>
                    <a:close/>
                    <a:moveTo>
                      <a:pt x="33262" y="0"/>
                    </a:moveTo>
                    <a:cubicBezTo>
                      <a:pt x="38862" y="0"/>
                      <a:pt x="44006" y="1115"/>
                      <a:pt x="48692" y="3344"/>
                    </a:cubicBezTo>
                    <a:cubicBezTo>
                      <a:pt x="53378" y="5573"/>
                      <a:pt x="57207" y="8773"/>
                      <a:pt x="60179" y="12945"/>
                    </a:cubicBezTo>
                    <a:lnTo>
                      <a:pt x="55379" y="16631"/>
                    </a:lnTo>
                    <a:cubicBezTo>
                      <a:pt x="49664" y="9544"/>
                      <a:pt x="42320" y="6001"/>
                      <a:pt x="33347" y="6001"/>
                    </a:cubicBezTo>
                    <a:cubicBezTo>
                      <a:pt x="26032" y="6001"/>
                      <a:pt x="19731" y="8573"/>
                      <a:pt x="14445" y="13716"/>
                    </a:cubicBezTo>
                    <a:cubicBezTo>
                      <a:pt x="9159" y="18860"/>
                      <a:pt x="6515" y="25118"/>
                      <a:pt x="6515" y="32490"/>
                    </a:cubicBezTo>
                    <a:cubicBezTo>
                      <a:pt x="6515" y="40034"/>
                      <a:pt x="9101" y="46306"/>
                      <a:pt x="14273" y="51307"/>
                    </a:cubicBezTo>
                    <a:cubicBezTo>
                      <a:pt x="19446" y="56307"/>
                      <a:pt x="25918" y="58808"/>
                      <a:pt x="33690" y="58808"/>
                    </a:cubicBezTo>
                    <a:cubicBezTo>
                      <a:pt x="42377" y="58808"/>
                      <a:pt x="49606" y="55436"/>
                      <a:pt x="55379" y="48692"/>
                    </a:cubicBezTo>
                    <a:lnTo>
                      <a:pt x="60179" y="52378"/>
                    </a:lnTo>
                    <a:cubicBezTo>
                      <a:pt x="57150" y="56379"/>
                      <a:pt x="53321" y="59422"/>
                      <a:pt x="48692" y="61508"/>
                    </a:cubicBezTo>
                    <a:cubicBezTo>
                      <a:pt x="44063" y="63594"/>
                      <a:pt x="38948" y="64637"/>
                      <a:pt x="33347" y="64637"/>
                    </a:cubicBezTo>
                    <a:cubicBezTo>
                      <a:pt x="23575" y="64637"/>
                      <a:pt x="15574" y="61551"/>
                      <a:pt x="9344" y="55379"/>
                    </a:cubicBezTo>
                    <a:cubicBezTo>
                      <a:pt x="3115" y="49207"/>
                      <a:pt x="0" y="41406"/>
                      <a:pt x="0" y="31976"/>
                    </a:cubicBezTo>
                    <a:cubicBezTo>
                      <a:pt x="0" y="26147"/>
                      <a:pt x="1443" y="20760"/>
                      <a:pt x="4329" y="15817"/>
                    </a:cubicBezTo>
                    <a:cubicBezTo>
                      <a:pt x="7215" y="10873"/>
                      <a:pt x="11216" y="7001"/>
                      <a:pt x="16331" y="4201"/>
                    </a:cubicBezTo>
                    <a:cubicBezTo>
                      <a:pt x="21446" y="1401"/>
                      <a:pt x="27089" y="0"/>
                      <a:pt x="332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ctr"/>
                <a:endParaRPr lang="zh-CN" altLang="en-US" sz="7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  <p:sp>
        <p:nvSpPr>
          <p:cNvPr id="37" name="原创设计师QQ69613753    _5"/>
          <p:cNvSpPr/>
          <p:nvPr/>
        </p:nvSpPr>
        <p:spPr>
          <a:xfrm>
            <a:off x="5854358" y="4192581"/>
            <a:ext cx="5959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谢谢大家的观看</a:t>
            </a:r>
            <a:endParaRPr lang="zh-CN" altLang="en-US" sz="32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原创设计师QQ69613753    _6"/>
          <p:cNvSpPr txBox="1"/>
          <p:nvPr/>
        </p:nvSpPr>
        <p:spPr bwMode="auto">
          <a:xfrm>
            <a:off x="6425602" y="4867910"/>
            <a:ext cx="5375705" cy="39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en-US" altLang="en-US" sz="8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CSASAADAstudio</a:t>
            </a:r>
            <a:r>
              <a:rPr lang="en-US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sales template, a more beautiful template please magic </a:t>
            </a:r>
            <a:r>
              <a:rPr lang="en-US" altLang="en-US" sz="8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rainMagic</a:t>
            </a:r>
            <a:r>
              <a:rPr lang="en-US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rain studio sales template, a </a:t>
            </a:r>
            <a:r>
              <a:rPr lang="en-US" altLang="en-US" sz="8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moreMagic</a:t>
            </a:r>
            <a:r>
              <a:rPr lang="en-US" altLang="en-US" sz="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lt"/>
              </a:rPr>
              <a:t> rain studio sales template, a more beautiful template please magic</a:t>
            </a:r>
            <a:endParaRPr lang="en-US" altLang="en-US" sz="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lt"/>
            </a:endParaRPr>
          </a:p>
        </p:txBody>
      </p:sp>
      <p:sp>
        <p:nvSpPr>
          <p:cNvPr id="39" name="原创设计师QQ69613753    _7"/>
          <p:cNvSpPr/>
          <p:nvPr/>
        </p:nvSpPr>
        <p:spPr>
          <a:xfrm>
            <a:off x="10836646" y="5492031"/>
            <a:ext cx="889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72" name="原创设计师QQ69613753    _8"/>
          <p:cNvSpPr>
            <a:spLocks noEditPoints="1"/>
          </p:cNvSpPr>
          <p:nvPr/>
        </p:nvSpPr>
        <p:spPr bwMode="auto">
          <a:xfrm flipH="1">
            <a:off x="-1103660" y="4088330"/>
            <a:ext cx="3836560" cy="3264969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2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bldLvl="0" animBg="1"/>
      <p:bldP spid="7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原创设计师QQ69613753    _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4877"/>
          <a:stretch>
            <a:fillRect/>
          </a:stretch>
        </p:blipFill>
        <p:spPr>
          <a:xfrm flipH="1">
            <a:off x="-18730" y="1"/>
            <a:ext cx="12207111" cy="6866500"/>
          </a:xfrm>
          <a:prstGeom prst="rect">
            <a:avLst/>
          </a:prstGeom>
        </p:spPr>
      </p:pic>
      <p:grpSp>
        <p:nvGrpSpPr>
          <p:cNvPr id="8" name="原创设计师QQ69613753    _2"/>
          <p:cNvGrpSpPr/>
          <p:nvPr/>
        </p:nvGrpSpPr>
        <p:grpSpPr>
          <a:xfrm>
            <a:off x="-18730" y="2455259"/>
            <a:ext cx="10628079" cy="4402741"/>
            <a:chOff x="-18730" y="2455259"/>
            <a:chExt cx="10628079" cy="4402741"/>
          </a:xfrm>
        </p:grpSpPr>
        <p:sp>
          <p:nvSpPr>
            <p:cNvPr id="4" name="Shape 156"/>
            <p:cNvSpPr/>
            <p:nvPr/>
          </p:nvSpPr>
          <p:spPr>
            <a:xfrm>
              <a:off x="-18730" y="2868215"/>
              <a:ext cx="10628079" cy="3989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18162" extrusionOk="0">
                  <a:moveTo>
                    <a:pt x="0" y="2007"/>
                  </a:moveTo>
                  <a:lnTo>
                    <a:pt x="0" y="18162"/>
                  </a:lnTo>
                  <a:lnTo>
                    <a:pt x="20728" y="18162"/>
                  </a:lnTo>
                  <a:cubicBezTo>
                    <a:pt x="21600" y="2933"/>
                    <a:pt x="15438" y="9748"/>
                    <a:pt x="11751" y="2674"/>
                  </a:cubicBezTo>
                  <a:cubicBezTo>
                    <a:pt x="8567" y="-3438"/>
                    <a:pt x="6374" y="2667"/>
                    <a:pt x="4197" y="3937"/>
                  </a:cubicBezTo>
                  <a:cubicBezTo>
                    <a:pt x="1396" y="5570"/>
                    <a:pt x="0" y="2007"/>
                    <a:pt x="0" y="200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</a:p>
          </p:txBody>
        </p:sp>
        <p:sp>
          <p:nvSpPr>
            <p:cNvPr id="5" name="Shape 157"/>
            <p:cNvSpPr/>
            <p:nvPr/>
          </p:nvSpPr>
          <p:spPr>
            <a:xfrm>
              <a:off x="-13092" y="2455259"/>
              <a:ext cx="3288509" cy="137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87" extrusionOk="0">
                  <a:moveTo>
                    <a:pt x="0" y="0"/>
                  </a:moveTo>
                  <a:lnTo>
                    <a:pt x="0" y="11247"/>
                  </a:lnTo>
                  <a:cubicBezTo>
                    <a:pt x="4449" y="17205"/>
                    <a:pt x="11449" y="21600"/>
                    <a:pt x="21600" y="9539"/>
                  </a:cubicBezTo>
                  <a:cubicBezTo>
                    <a:pt x="11455" y="20381"/>
                    <a:pt x="2428" y="1427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</a:p>
          </p:txBody>
        </p:sp>
      </p:grpSp>
      <p:sp>
        <p:nvSpPr>
          <p:cNvPr id="10" name="原创设计师QQ69613753    _3"/>
          <p:cNvSpPr/>
          <p:nvPr/>
        </p:nvSpPr>
        <p:spPr>
          <a:xfrm flipH="1">
            <a:off x="1563921" y="2868215"/>
            <a:ext cx="10628079" cy="3989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" name="原创设计师QQ69613753    _4"/>
          <p:cNvSpPr/>
          <p:nvPr/>
        </p:nvSpPr>
        <p:spPr>
          <a:xfrm flipH="1">
            <a:off x="8897853" y="2455259"/>
            <a:ext cx="3288509" cy="1375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" name="原创设计师QQ69613753    _5"/>
          <p:cNvSpPr/>
          <p:nvPr/>
        </p:nvSpPr>
        <p:spPr>
          <a:xfrm flipH="1">
            <a:off x="4694555" y="3987165"/>
            <a:ext cx="2900045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成果和预期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原创设计师QQ69613753    _7"/>
          <p:cNvCxnSpPr/>
          <p:nvPr/>
        </p:nvCxnSpPr>
        <p:spPr>
          <a:xfrm flipH="1">
            <a:off x="5772000" y="5120006"/>
            <a:ext cx="64800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69613753    _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此处添加标题文本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5" name="原创设计师QQ69613753    _2"/>
          <p:cNvSpPr/>
          <p:nvPr/>
        </p:nvSpPr>
        <p:spPr>
          <a:xfrm>
            <a:off x="266700" y="5580837"/>
            <a:ext cx="11658599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原创设计师QQ69613753    _4"/>
          <p:cNvSpPr/>
          <p:nvPr/>
        </p:nvSpPr>
        <p:spPr>
          <a:xfrm rot="5400000">
            <a:off x="386349" y="991368"/>
            <a:ext cx="355780" cy="595078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原创设计师QQ69613753    _5"/>
          <p:cNvSpPr/>
          <p:nvPr/>
        </p:nvSpPr>
        <p:spPr>
          <a:xfrm rot="16200000" flipH="1">
            <a:off x="11075219" y="991367"/>
            <a:ext cx="355780" cy="5950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原创设计师QQ69613753    _6"/>
          <p:cNvGrpSpPr/>
          <p:nvPr/>
        </p:nvGrpSpPr>
        <p:grpSpPr>
          <a:xfrm>
            <a:off x="5713016" y="4211546"/>
            <a:ext cx="765969" cy="101600"/>
            <a:chOff x="5713016" y="4211546"/>
            <a:chExt cx="765969" cy="101600"/>
          </a:xfrm>
        </p:grpSpPr>
        <p:sp>
          <p:nvSpPr>
            <p:cNvPr id="40" name="椭圆 39"/>
            <p:cNvSpPr/>
            <p:nvPr/>
          </p:nvSpPr>
          <p:spPr>
            <a:xfrm>
              <a:off x="5713016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934472" y="4211546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155928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377385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原创设计师QQ69613753    _7"/>
          <p:cNvSpPr>
            <a:spLocks noEditPoints="1"/>
          </p:cNvSpPr>
          <p:nvPr/>
        </p:nvSpPr>
        <p:spPr bwMode="auto">
          <a:xfrm flipH="1">
            <a:off x="7948694" y="1324763"/>
            <a:ext cx="3876361" cy="3298841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2" name="图片 1" descr="181627791804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1036955"/>
            <a:ext cx="10093960" cy="4361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69613753    _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此处添加标题文本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5" name="原创设计师QQ69613753    _2"/>
          <p:cNvSpPr/>
          <p:nvPr/>
        </p:nvSpPr>
        <p:spPr>
          <a:xfrm>
            <a:off x="266700" y="5524957"/>
            <a:ext cx="11658599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原创设计师QQ69613753    _6"/>
          <p:cNvGrpSpPr/>
          <p:nvPr/>
        </p:nvGrpSpPr>
        <p:grpSpPr>
          <a:xfrm>
            <a:off x="5713016" y="4211546"/>
            <a:ext cx="765969" cy="101600"/>
            <a:chOff x="5713016" y="4211546"/>
            <a:chExt cx="765969" cy="101600"/>
          </a:xfrm>
        </p:grpSpPr>
        <p:sp>
          <p:nvSpPr>
            <p:cNvPr id="40" name="椭圆 39"/>
            <p:cNvSpPr/>
            <p:nvPr/>
          </p:nvSpPr>
          <p:spPr>
            <a:xfrm>
              <a:off x="5713016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934472" y="4211546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155928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377385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原创设计师QQ69613753    _7"/>
          <p:cNvSpPr>
            <a:spLocks noEditPoints="1"/>
          </p:cNvSpPr>
          <p:nvPr/>
        </p:nvSpPr>
        <p:spPr bwMode="auto">
          <a:xfrm flipH="1">
            <a:off x="7948694" y="1324763"/>
            <a:ext cx="3876361" cy="3298841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3" name="图片 2" descr="191627791805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369570"/>
            <a:ext cx="10142220" cy="4790440"/>
          </a:xfrm>
          <a:prstGeom prst="rect">
            <a:avLst/>
          </a:prstGeom>
        </p:spPr>
      </p:pic>
      <p:sp>
        <p:nvSpPr>
          <p:cNvPr id="38" name="原创设计师QQ69613753    _5"/>
          <p:cNvSpPr/>
          <p:nvPr/>
        </p:nvSpPr>
        <p:spPr>
          <a:xfrm rot="16200000" flipH="1">
            <a:off x="10528484" y="249687"/>
            <a:ext cx="355780" cy="5950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69613753    _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此处添加标题文本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5" name="原创设计师QQ69613753    _2"/>
          <p:cNvSpPr/>
          <p:nvPr/>
        </p:nvSpPr>
        <p:spPr>
          <a:xfrm>
            <a:off x="266700" y="4416882"/>
            <a:ext cx="11658599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原创设计师QQ69613753    _6"/>
          <p:cNvGrpSpPr/>
          <p:nvPr/>
        </p:nvGrpSpPr>
        <p:grpSpPr>
          <a:xfrm>
            <a:off x="5713016" y="4211546"/>
            <a:ext cx="765969" cy="101600"/>
            <a:chOff x="5713016" y="4211546"/>
            <a:chExt cx="765969" cy="101600"/>
          </a:xfrm>
        </p:grpSpPr>
        <p:sp>
          <p:nvSpPr>
            <p:cNvPr id="40" name="椭圆 39"/>
            <p:cNvSpPr/>
            <p:nvPr/>
          </p:nvSpPr>
          <p:spPr>
            <a:xfrm>
              <a:off x="5713016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934472" y="4211546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155928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377385" y="4211546"/>
              <a:ext cx="101600" cy="10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原创设计师QQ69613753    _7"/>
          <p:cNvSpPr>
            <a:spLocks noEditPoints="1"/>
          </p:cNvSpPr>
          <p:nvPr/>
        </p:nvSpPr>
        <p:spPr bwMode="auto">
          <a:xfrm flipH="1">
            <a:off x="7948694" y="1324763"/>
            <a:ext cx="3876361" cy="3298841"/>
          </a:xfrm>
          <a:custGeom>
            <a:avLst/>
            <a:gdLst>
              <a:gd name="T0" fmla="*/ 881 w 1104"/>
              <a:gd name="T1" fmla="*/ 119 h 938"/>
              <a:gd name="T2" fmla="*/ 834 w 1104"/>
              <a:gd name="T3" fmla="*/ 182 h 938"/>
              <a:gd name="T4" fmla="*/ 513 w 1104"/>
              <a:gd name="T5" fmla="*/ 191 h 938"/>
              <a:gd name="T6" fmla="*/ 17 w 1104"/>
              <a:gd name="T7" fmla="*/ 1 h 938"/>
              <a:gd name="T8" fmla="*/ 16 w 1104"/>
              <a:gd name="T9" fmla="*/ 2 h 938"/>
              <a:gd name="T10" fmla="*/ 135 w 1104"/>
              <a:gd name="T11" fmla="*/ 137 h 938"/>
              <a:gd name="T12" fmla="*/ 37 w 1104"/>
              <a:gd name="T13" fmla="*/ 496 h 938"/>
              <a:gd name="T14" fmla="*/ 502 w 1104"/>
              <a:gd name="T15" fmla="*/ 210 h 938"/>
              <a:gd name="T16" fmla="*/ 250 w 1104"/>
              <a:gd name="T17" fmla="*/ 509 h 938"/>
              <a:gd name="T18" fmla="*/ 1 w 1104"/>
              <a:gd name="T19" fmla="*/ 735 h 938"/>
              <a:gd name="T20" fmla="*/ 250 w 1104"/>
              <a:gd name="T21" fmla="*/ 770 h 938"/>
              <a:gd name="T22" fmla="*/ 823 w 1104"/>
              <a:gd name="T23" fmla="*/ 938 h 938"/>
              <a:gd name="T24" fmla="*/ 262 w 1104"/>
              <a:gd name="T25" fmla="*/ 525 h 938"/>
              <a:gd name="T26" fmla="*/ 554 w 1104"/>
              <a:gd name="T27" fmla="*/ 682 h 938"/>
              <a:gd name="T28" fmla="*/ 802 w 1104"/>
              <a:gd name="T29" fmla="*/ 802 h 938"/>
              <a:gd name="T30" fmla="*/ 1091 w 1104"/>
              <a:gd name="T31" fmla="*/ 488 h 938"/>
              <a:gd name="T32" fmla="*/ 763 w 1104"/>
              <a:gd name="T33" fmla="*/ 319 h 938"/>
              <a:gd name="T34" fmla="*/ 780 w 1104"/>
              <a:gd name="T35" fmla="*/ 288 h 938"/>
              <a:gd name="T36" fmla="*/ 855 w 1104"/>
              <a:gd name="T37" fmla="*/ 444 h 938"/>
              <a:gd name="T38" fmla="*/ 857 w 1104"/>
              <a:gd name="T39" fmla="*/ 437 h 938"/>
              <a:gd name="T40" fmla="*/ 761 w 1104"/>
              <a:gd name="T41" fmla="*/ 319 h 938"/>
              <a:gd name="T42" fmla="*/ 760 w 1104"/>
              <a:gd name="T43" fmla="*/ 320 h 938"/>
              <a:gd name="T44" fmla="*/ 760 w 1104"/>
              <a:gd name="T45" fmla="*/ 320 h 938"/>
              <a:gd name="T46" fmla="*/ 742 w 1104"/>
              <a:gd name="T47" fmla="*/ 311 h 938"/>
              <a:gd name="T48" fmla="*/ 524 w 1104"/>
              <a:gd name="T49" fmla="*/ 211 h 938"/>
              <a:gd name="T50" fmla="*/ 493 w 1104"/>
              <a:gd name="T51" fmla="*/ 228 h 938"/>
              <a:gd name="T52" fmla="*/ 739 w 1104"/>
              <a:gd name="T53" fmla="*/ 356 h 938"/>
              <a:gd name="T54" fmla="*/ 260 w 1104"/>
              <a:gd name="T55" fmla="*/ 514 h 938"/>
              <a:gd name="T56" fmla="*/ 855 w 1104"/>
              <a:gd name="T57" fmla="*/ 445 h 938"/>
              <a:gd name="T58" fmla="*/ 858 w 1104"/>
              <a:gd name="T59" fmla="*/ 435 h 938"/>
              <a:gd name="T60" fmla="*/ 1079 w 1104"/>
              <a:gd name="T61" fmla="*/ 475 h 938"/>
              <a:gd name="T62" fmla="*/ 863 w 1104"/>
              <a:gd name="T63" fmla="*/ 131 h 938"/>
              <a:gd name="T64" fmla="*/ 1083 w 1104"/>
              <a:gd name="T65" fmla="*/ 465 h 938"/>
              <a:gd name="T66" fmla="*/ 773 w 1104"/>
              <a:gd name="T67" fmla="*/ 286 h 938"/>
              <a:gd name="T68" fmla="*/ 525 w 1104"/>
              <a:gd name="T69" fmla="*/ 207 h 938"/>
              <a:gd name="T70" fmla="*/ 833 w 1104"/>
              <a:gd name="T71" fmla="*/ 184 h 938"/>
              <a:gd name="T72" fmla="*/ 161 w 1104"/>
              <a:gd name="T73" fmla="*/ 139 h 938"/>
              <a:gd name="T74" fmla="*/ 19 w 1104"/>
              <a:gd name="T75" fmla="*/ 4 h 938"/>
              <a:gd name="T76" fmla="*/ 145 w 1104"/>
              <a:gd name="T77" fmla="*/ 150 h 938"/>
              <a:gd name="T78" fmla="*/ 500 w 1104"/>
              <a:gd name="T79" fmla="*/ 204 h 938"/>
              <a:gd name="T80" fmla="*/ 239 w 1104"/>
              <a:gd name="T81" fmla="*/ 528 h 938"/>
              <a:gd name="T82" fmla="*/ 237 w 1104"/>
              <a:gd name="T83" fmla="*/ 755 h 938"/>
              <a:gd name="T84" fmla="*/ 262 w 1104"/>
              <a:gd name="T85" fmla="*/ 759 h 938"/>
              <a:gd name="T86" fmla="*/ 261 w 1104"/>
              <a:gd name="T87" fmla="*/ 527 h 938"/>
              <a:gd name="T88" fmla="*/ 262 w 1104"/>
              <a:gd name="T89" fmla="*/ 517 h 938"/>
              <a:gd name="T90" fmla="*/ 543 w 1104"/>
              <a:gd name="T91" fmla="*/ 663 h 938"/>
              <a:gd name="T92" fmla="*/ 566 w 1104"/>
              <a:gd name="T93" fmla="*/ 675 h 938"/>
              <a:gd name="T94" fmla="*/ 1080 w 1104"/>
              <a:gd name="T95" fmla="*/ 48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04" h="938">
                <a:moveTo>
                  <a:pt x="1091" y="462"/>
                </a:moveTo>
                <a:cubicBezTo>
                  <a:pt x="1089" y="462"/>
                  <a:pt x="1087" y="463"/>
                  <a:pt x="1085" y="464"/>
                </a:cubicBezTo>
                <a:cubicBezTo>
                  <a:pt x="875" y="130"/>
                  <a:pt x="875" y="130"/>
                  <a:pt x="875" y="130"/>
                </a:cubicBezTo>
                <a:cubicBezTo>
                  <a:pt x="879" y="127"/>
                  <a:pt x="881" y="123"/>
                  <a:pt x="881" y="119"/>
                </a:cubicBezTo>
                <a:cubicBezTo>
                  <a:pt x="881" y="112"/>
                  <a:pt x="875" y="106"/>
                  <a:pt x="868" y="106"/>
                </a:cubicBezTo>
                <a:cubicBezTo>
                  <a:pt x="861" y="106"/>
                  <a:pt x="855" y="112"/>
                  <a:pt x="855" y="119"/>
                </a:cubicBezTo>
                <a:cubicBezTo>
                  <a:pt x="855" y="124"/>
                  <a:pt x="858" y="128"/>
                  <a:pt x="861" y="130"/>
                </a:cubicBezTo>
                <a:cubicBezTo>
                  <a:pt x="834" y="182"/>
                  <a:pt x="834" y="182"/>
                  <a:pt x="834" y="182"/>
                </a:cubicBezTo>
                <a:cubicBezTo>
                  <a:pt x="674" y="1"/>
                  <a:pt x="674" y="1"/>
                  <a:pt x="674" y="1"/>
                </a:cubicBezTo>
                <a:cubicBezTo>
                  <a:pt x="673" y="0"/>
                  <a:pt x="673" y="0"/>
                  <a:pt x="673" y="0"/>
                </a:cubicBezTo>
                <a:cubicBezTo>
                  <a:pt x="520" y="193"/>
                  <a:pt x="520" y="193"/>
                  <a:pt x="520" y="193"/>
                </a:cubicBezTo>
                <a:cubicBezTo>
                  <a:pt x="518" y="192"/>
                  <a:pt x="516" y="191"/>
                  <a:pt x="513" y="191"/>
                </a:cubicBezTo>
                <a:cubicBezTo>
                  <a:pt x="509" y="191"/>
                  <a:pt x="505" y="194"/>
                  <a:pt x="502" y="19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6" y="131"/>
                  <a:pt x="135" y="134"/>
                  <a:pt x="135" y="137"/>
                </a:cubicBezTo>
                <a:cubicBezTo>
                  <a:pt x="135" y="143"/>
                  <a:pt x="139" y="147"/>
                  <a:pt x="144" y="149"/>
                </a:cubicBezTo>
                <a:cubicBezTo>
                  <a:pt x="52" y="484"/>
                  <a:pt x="52" y="484"/>
                  <a:pt x="52" y="484"/>
                </a:cubicBezTo>
                <a:cubicBezTo>
                  <a:pt x="52" y="484"/>
                  <a:pt x="51" y="483"/>
                  <a:pt x="50" y="483"/>
                </a:cubicBezTo>
                <a:cubicBezTo>
                  <a:pt x="43" y="483"/>
                  <a:pt x="37" y="489"/>
                  <a:pt x="37" y="496"/>
                </a:cubicBezTo>
                <a:cubicBezTo>
                  <a:pt x="37" y="503"/>
                  <a:pt x="43" y="509"/>
                  <a:pt x="50" y="509"/>
                </a:cubicBezTo>
                <a:cubicBezTo>
                  <a:pt x="57" y="509"/>
                  <a:pt x="63" y="503"/>
                  <a:pt x="63" y="496"/>
                </a:cubicBezTo>
                <a:cubicBezTo>
                  <a:pt x="63" y="494"/>
                  <a:pt x="62" y="492"/>
                  <a:pt x="61" y="490"/>
                </a:cubicBezTo>
                <a:cubicBezTo>
                  <a:pt x="502" y="210"/>
                  <a:pt x="502" y="210"/>
                  <a:pt x="502" y="210"/>
                </a:cubicBezTo>
                <a:cubicBezTo>
                  <a:pt x="503" y="211"/>
                  <a:pt x="503" y="212"/>
                  <a:pt x="504" y="213"/>
                </a:cubicBezTo>
                <a:cubicBezTo>
                  <a:pt x="495" y="224"/>
                  <a:pt x="495" y="224"/>
                  <a:pt x="495" y="224"/>
                </a:cubicBezTo>
                <a:cubicBezTo>
                  <a:pt x="255" y="510"/>
                  <a:pt x="255" y="510"/>
                  <a:pt x="255" y="510"/>
                </a:cubicBezTo>
                <a:cubicBezTo>
                  <a:pt x="254" y="509"/>
                  <a:pt x="252" y="509"/>
                  <a:pt x="250" y="509"/>
                </a:cubicBezTo>
                <a:cubicBezTo>
                  <a:pt x="243" y="509"/>
                  <a:pt x="237" y="514"/>
                  <a:pt x="237" y="521"/>
                </a:cubicBezTo>
                <a:cubicBezTo>
                  <a:pt x="237" y="523"/>
                  <a:pt x="238" y="525"/>
                  <a:pt x="238" y="527"/>
                </a:cubicBezTo>
                <a:cubicBezTo>
                  <a:pt x="0" y="735"/>
                  <a:pt x="0" y="735"/>
                  <a:pt x="0" y="735"/>
                </a:cubicBezTo>
                <a:cubicBezTo>
                  <a:pt x="1" y="735"/>
                  <a:pt x="1" y="735"/>
                  <a:pt x="1" y="735"/>
                </a:cubicBezTo>
                <a:cubicBezTo>
                  <a:pt x="1" y="736"/>
                  <a:pt x="1" y="736"/>
                  <a:pt x="1" y="736"/>
                </a:cubicBezTo>
                <a:cubicBezTo>
                  <a:pt x="237" y="756"/>
                  <a:pt x="237" y="756"/>
                  <a:pt x="237" y="756"/>
                </a:cubicBezTo>
                <a:cubicBezTo>
                  <a:pt x="237" y="756"/>
                  <a:pt x="237" y="757"/>
                  <a:pt x="237" y="757"/>
                </a:cubicBezTo>
                <a:cubicBezTo>
                  <a:pt x="237" y="764"/>
                  <a:pt x="243" y="770"/>
                  <a:pt x="250" y="770"/>
                </a:cubicBezTo>
                <a:cubicBezTo>
                  <a:pt x="256" y="770"/>
                  <a:pt x="260" y="766"/>
                  <a:pt x="262" y="760"/>
                </a:cubicBezTo>
                <a:cubicBezTo>
                  <a:pt x="810" y="923"/>
                  <a:pt x="810" y="923"/>
                  <a:pt x="810" y="923"/>
                </a:cubicBezTo>
                <a:cubicBezTo>
                  <a:pt x="810" y="924"/>
                  <a:pt x="810" y="924"/>
                  <a:pt x="810" y="925"/>
                </a:cubicBezTo>
                <a:cubicBezTo>
                  <a:pt x="810" y="932"/>
                  <a:pt x="816" y="938"/>
                  <a:pt x="823" y="938"/>
                </a:cubicBezTo>
                <a:cubicBezTo>
                  <a:pt x="830" y="938"/>
                  <a:pt x="835" y="932"/>
                  <a:pt x="835" y="925"/>
                </a:cubicBezTo>
                <a:cubicBezTo>
                  <a:pt x="835" y="918"/>
                  <a:pt x="830" y="912"/>
                  <a:pt x="823" y="912"/>
                </a:cubicBezTo>
                <a:cubicBezTo>
                  <a:pt x="818" y="912"/>
                  <a:pt x="814" y="915"/>
                  <a:pt x="811" y="919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542" y="665"/>
                  <a:pt x="542" y="665"/>
                  <a:pt x="542" y="665"/>
                </a:cubicBezTo>
                <a:cubicBezTo>
                  <a:pt x="542" y="666"/>
                  <a:pt x="541" y="668"/>
                  <a:pt x="541" y="670"/>
                </a:cubicBezTo>
                <a:cubicBezTo>
                  <a:pt x="541" y="677"/>
                  <a:pt x="547" y="682"/>
                  <a:pt x="554" y="682"/>
                </a:cubicBezTo>
                <a:cubicBezTo>
                  <a:pt x="559" y="682"/>
                  <a:pt x="563" y="680"/>
                  <a:pt x="565" y="676"/>
                </a:cubicBezTo>
                <a:cubicBezTo>
                  <a:pt x="791" y="784"/>
                  <a:pt x="791" y="784"/>
                  <a:pt x="791" y="784"/>
                </a:cubicBezTo>
                <a:cubicBezTo>
                  <a:pt x="790" y="785"/>
                  <a:pt x="790" y="787"/>
                  <a:pt x="790" y="789"/>
                </a:cubicBezTo>
                <a:cubicBezTo>
                  <a:pt x="790" y="796"/>
                  <a:pt x="795" y="802"/>
                  <a:pt x="802" y="802"/>
                </a:cubicBezTo>
                <a:cubicBezTo>
                  <a:pt x="809" y="802"/>
                  <a:pt x="815" y="796"/>
                  <a:pt x="815" y="789"/>
                </a:cubicBezTo>
                <a:cubicBezTo>
                  <a:pt x="815" y="786"/>
                  <a:pt x="814" y="784"/>
                  <a:pt x="813" y="782"/>
                </a:cubicBezTo>
                <a:cubicBezTo>
                  <a:pt x="1083" y="485"/>
                  <a:pt x="1083" y="485"/>
                  <a:pt x="1083" y="485"/>
                </a:cubicBezTo>
                <a:cubicBezTo>
                  <a:pt x="1085" y="487"/>
                  <a:pt x="1088" y="488"/>
                  <a:pt x="1091" y="488"/>
                </a:cubicBezTo>
                <a:cubicBezTo>
                  <a:pt x="1098" y="488"/>
                  <a:pt x="1104" y="482"/>
                  <a:pt x="1104" y="475"/>
                </a:cubicBezTo>
                <a:cubicBezTo>
                  <a:pt x="1104" y="468"/>
                  <a:pt x="1098" y="462"/>
                  <a:pt x="1091" y="462"/>
                </a:cubicBezTo>
                <a:close/>
                <a:moveTo>
                  <a:pt x="1080" y="469"/>
                </a:moveTo>
                <a:cubicBezTo>
                  <a:pt x="763" y="319"/>
                  <a:pt x="763" y="319"/>
                  <a:pt x="763" y="319"/>
                </a:cubicBezTo>
                <a:cubicBezTo>
                  <a:pt x="768" y="310"/>
                  <a:pt x="768" y="310"/>
                  <a:pt x="768" y="310"/>
                </a:cubicBezTo>
                <a:cubicBezTo>
                  <a:pt x="769" y="311"/>
                  <a:pt x="771" y="312"/>
                  <a:pt x="773" y="312"/>
                </a:cubicBezTo>
                <a:cubicBezTo>
                  <a:pt x="781" y="312"/>
                  <a:pt x="786" y="306"/>
                  <a:pt x="786" y="299"/>
                </a:cubicBezTo>
                <a:cubicBezTo>
                  <a:pt x="786" y="295"/>
                  <a:pt x="784" y="291"/>
                  <a:pt x="780" y="288"/>
                </a:cubicBezTo>
                <a:cubicBezTo>
                  <a:pt x="834" y="185"/>
                  <a:pt x="834" y="185"/>
                  <a:pt x="834" y="185"/>
                </a:cubicBezTo>
                <a:cubicBezTo>
                  <a:pt x="1082" y="466"/>
                  <a:pt x="1082" y="466"/>
                  <a:pt x="1082" y="466"/>
                </a:cubicBezTo>
                <a:cubicBezTo>
                  <a:pt x="1081" y="467"/>
                  <a:pt x="1081" y="468"/>
                  <a:pt x="1080" y="469"/>
                </a:cubicBezTo>
                <a:close/>
                <a:moveTo>
                  <a:pt x="855" y="444"/>
                </a:moveTo>
                <a:cubicBezTo>
                  <a:pt x="676" y="465"/>
                  <a:pt x="676" y="465"/>
                  <a:pt x="676" y="465"/>
                </a:cubicBezTo>
                <a:cubicBezTo>
                  <a:pt x="703" y="420"/>
                  <a:pt x="703" y="420"/>
                  <a:pt x="703" y="420"/>
                </a:cubicBezTo>
                <a:cubicBezTo>
                  <a:pt x="740" y="357"/>
                  <a:pt x="740" y="357"/>
                  <a:pt x="740" y="357"/>
                </a:cubicBezTo>
                <a:cubicBezTo>
                  <a:pt x="857" y="437"/>
                  <a:pt x="857" y="437"/>
                  <a:pt x="857" y="437"/>
                </a:cubicBezTo>
                <a:cubicBezTo>
                  <a:pt x="856" y="438"/>
                  <a:pt x="855" y="441"/>
                  <a:pt x="855" y="443"/>
                </a:cubicBezTo>
                <a:cubicBezTo>
                  <a:pt x="855" y="443"/>
                  <a:pt x="855" y="444"/>
                  <a:pt x="855" y="444"/>
                </a:cubicBezTo>
                <a:close/>
                <a:moveTo>
                  <a:pt x="766" y="310"/>
                </a:moveTo>
                <a:cubicBezTo>
                  <a:pt x="761" y="319"/>
                  <a:pt x="761" y="319"/>
                  <a:pt x="761" y="319"/>
                </a:cubicBezTo>
                <a:cubicBezTo>
                  <a:pt x="746" y="311"/>
                  <a:pt x="746" y="311"/>
                  <a:pt x="746" y="311"/>
                </a:cubicBezTo>
                <a:cubicBezTo>
                  <a:pt x="762" y="305"/>
                  <a:pt x="762" y="305"/>
                  <a:pt x="762" y="305"/>
                </a:cubicBezTo>
                <a:cubicBezTo>
                  <a:pt x="763" y="307"/>
                  <a:pt x="764" y="308"/>
                  <a:pt x="766" y="310"/>
                </a:cubicBezTo>
                <a:close/>
                <a:moveTo>
                  <a:pt x="760" y="320"/>
                </a:moveTo>
                <a:cubicBezTo>
                  <a:pt x="740" y="355"/>
                  <a:pt x="740" y="355"/>
                  <a:pt x="740" y="355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44" y="312"/>
                  <a:pt x="744" y="312"/>
                  <a:pt x="744" y="312"/>
                </a:cubicBezTo>
                <a:lnTo>
                  <a:pt x="760" y="320"/>
                </a:lnTo>
                <a:close/>
                <a:moveTo>
                  <a:pt x="701" y="329"/>
                </a:moveTo>
                <a:cubicBezTo>
                  <a:pt x="525" y="209"/>
                  <a:pt x="525" y="209"/>
                  <a:pt x="525" y="209"/>
                </a:cubicBezTo>
                <a:cubicBezTo>
                  <a:pt x="525" y="209"/>
                  <a:pt x="525" y="209"/>
                  <a:pt x="525" y="209"/>
                </a:cubicBezTo>
                <a:cubicBezTo>
                  <a:pt x="742" y="311"/>
                  <a:pt x="742" y="311"/>
                  <a:pt x="742" y="311"/>
                </a:cubicBezTo>
                <a:lnTo>
                  <a:pt x="701" y="329"/>
                </a:lnTo>
                <a:close/>
                <a:moveTo>
                  <a:pt x="505" y="214"/>
                </a:moveTo>
                <a:cubicBezTo>
                  <a:pt x="507" y="215"/>
                  <a:pt x="510" y="217"/>
                  <a:pt x="513" y="217"/>
                </a:cubicBezTo>
                <a:cubicBezTo>
                  <a:pt x="518" y="217"/>
                  <a:pt x="522" y="214"/>
                  <a:pt x="524" y="211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259" y="513"/>
                  <a:pt x="259" y="513"/>
                  <a:pt x="259" y="513"/>
                </a:cubicBezTo>
                <a:cubicBezTo>
                  <a:pt x="259" y="512"/>
                  <a:pt x="258" y="511"/>
                  <a:pt x="257" y="511"/>
                </a:cubicBezTo>
                <a:cubicBezTo>
                  <a:pt x="493" y="228"/>
                  <a:pt x="493" y="228"/>
                  <a:pt x="493" y="228"/>
                </a:cubicBezTo>
                <a:lnTo>
                  <a:pt x="505" y="214"/>
                </a:lnTo>
                <a:close/>
                <a:moveTo>
                  <a:pt x="260" y="514"/>
                </a:moveTo>
                <a:cubicBezTo>
                  <a:pt x="701" y="330"/>
                  <a:pt x="701" y="330"/>
                  <a:pt x="701" y="330"/>
                </a:cubicBezTo>
                <a:cubicBezTo>
                  <a:pt x="739" y="356"/>
                  <a:pt x="739" y="356"/>
                  <a:pt x="739" y="356"/>
                </a:cubicBezTo>
                <a:cubicBezTo>
                  <a:pt x="701" y="420"/>
                  <a:pt x="701" y="420"/>
                  <a:pt x="701" y="420"/>
                </a:cubicBezTo>
                <a:cubicBezTo>
                  <a:pt x="674" y="466"/>
                  <a:pt x="674" y="466"/>
                  <a:pt x="674" y="466"/>
                </a:cubicBezTo>
                <a:cubicBezTo>
                  <a:pt x="261" y="515"/>
                  <a:pt x="261" y="515"/>
                  <a:pt x="261" y="515"/>
                </a:cubicBezTo>
                <a:cubicBezTo>
                  <a:pt x="261" y="515"/>
                  <a:pt x="261" y="514"/>
                  <a:pt x="260" y="514"/>
                </a:cubicBezTo>
                <a:close/>
                <a:moveTo>
                  <a:pt x="566" y="665"/>
                </a:moveTo>
                <a:cubicBezTo>
                  <a:pt x="565" y="662"/>
                  <a:pt x="563" y="661"/>
                  <a:pt x="562" y="659"/>
                </a:cubicBezTo>
                <a:cubicBezTo>
                  <a:pt x="675" y="467"/>
                  <a:pt x="675" y="467"/>
                  <a:pt x="675" y="467"/>
                </a:cubicBezTo>
                <a:cubicBezTo>
                  <a:pt x="855" y="445"/>
                  <a:pt x="855" y="445"/>
                  <a:pt x="855" y="445"/>
                </a:cubicBezTo>
                <a:cubicBezTo>
                  <a:pt x="857" y="451"/>
                  <a:pt x="862" y="456"/>
                  <a:pt x="868" y="456"/>
                </a:cubicBezTo>
                <a:cubicBezTo>
                  <a:pt x="875" y="456"/>
                  <a:pt x="881" y="450"/>
                  <a:pt x="881" y="443"/>
                </a:cubicBezTo>
                <a:cubicBezTo>
                  <a:pt x="881" y="436"/>
                  <a:pt x="875" y="430"/>
                  <a:pt x="868" y="430"/>
                </a:cubicBezTo>
                <a:cubicBezTo>
                  <a:pt x="864" y="430"/>
                  <a:pt x="860" y="432"/>
                  <a:pt x="858" y="435"/>
                </a:cubicBezTo>
                <a:cubicBezTo>
                  <a:pt x="741" y="356"/>
                  <a:pt x="741" y="356"/>
                  <a:pt x="741" y="356"/>
                </a:cubicBezTo>
                <a:cubicBezTo>
                  <a:pt x="762" y="320"/>
                  <a:pt x="762" y="320"/>
                  <a:pt x="762" y="320"/>
                </a:cubicBezTo>
                <a:cubicBezTo>
                  <a:pt x="1080" y="470"/>
                  <a:pt x="1080" y="470"/>
                  <a:pt x="1080" y="470"/>
                </a:cubicBezTo>
                <a:cubicBezTo>
                  <a:pt x="1079" y="472"/>
                  <a:pt x="1079" y="473"/>
                  <a:pt x="1079" y="475"/>
                </a:cubicBezTo>
                <a:cubicBezTo>
                  <a:pt x="1079" y="476"/>
                  <a:pt x="1079" y="477"/>
                  <a:pt x="1079" y="479"/>
                </a:cubicBezTo>
                <a:cubicBezTo>
                  <a:pt x="786" y="585"/>
                  <a:pt x="786" y="585"/>
                  <a:pt x="786" y="585"/>
                </a:cubicBezTo>
                <a:lnTo>
                  <a:pt x="566" y="665"/>
                </a:lnTo>
                <a:close/>
                <a:moveTo>
                  <a:pt x="863" y="131"/>
                </a:moveTo>
                <a:cubicBezTo>
                  <a:pt x="864" y="132"/>
                  <a:pt x="866" y="132"/>
                  <a:pt x="868" y="132"/>
                </a:cubicBezTo>
                <a:cubicBezTo>
                  <a:pt x="870" y="132"/>
                  <a:pt x="872" y="131"/>
                  <a:pt x="874" y="130"/>
                </a:cubicBezTo>
                <a:cubicBezTo>
                  <a:pt x="1084" y="465"/>
                  <a:pt x="1084" y="465"/>
                  <a:pt x="1084" y="465"/>
                </a:cubicBezTo>
                <a:cubicBezTo>
                  <a:pt x="1084" y="465"/>
                  <a:pt x="1084" y="465"/>
                  <a:pt x="1083" y="465"/>
                </a:cubicBezTo>
                <a:cubicBezTo>
                  <a:pt x="835" y="184"/>
                  <a:pt x="835" y="184"/>
                  <a:pt x="835" y="184"/>
                </a:cubicBezTo>
                <a:lnTo>
                  <a:pt x="863" y="131"/>
                </a:lnTo>
                <a:close/>
                <a:moveTo>
                  <a:pt x="779" y="288"/>
                </a:moveTo>
                <a:cubicBezTo>
                  <a:pt x="777" y="287"/>
                  <a:pt x="775" y="286"/>
                  <a:pt x="773" y="286"/>
                </a:cubicBezTo>
                <a:cubicBezTo>
                  <a:pt x="766" y="286"/>
                  <a:pt x="761" y="292"/>
                  <a:pt x="761" y="299"/>
                </a:cubicBezTo>
                <a:cubicBezTo>
                  <a:pt x="761" y="301"/>
                  <a:pt x="761" y="302"/>
                  <a:pt x="761" y="303"/>
                </a:cubicBezTo>
                <a:cubicBezTo>
                  <a:pt x="744" y="311"/>
                  <a:pt x="744" y="311"/>
                  <a:pt x="744" y="311"/>
                </a:cubicBezTo>
                <a:cubicBezTo>
                  <a:pt x="525" y="207"/>
                  <a:pt x="525" y="207"/>
                  <a:pt x="525" y="207"/>
                </a:cubicBezTo>
                <a:cubicBezTo>
                  <a:pt x="526" y="206"/>
                  <a:pt x="526" y="205"/>
                  <a:pt x="526" y="204"/>
                </a:cubicBezTo>
                <a:cubicBezTo>
                  <a:pt x="526" y="200"/>
                  <a:pt x="524" y="196"/>
                  <a:pt x="521" y="194"/>
                </a:cubicBezTo>
                <a:cubicBezTo>
                  <a:pt x="673" y="2"/>
                  <a:pt x="673" y="2"/>
                  <a:pt x="673" y="2"/>
                </a:cubicBezTo>
                <a:cubicBezTo>
                  <a:pt x="833" y="184"/>
                  <a:pt x="833" y="184"/>
                  <a:pt x="833" y="184"/>
                </a:cubicBezTo>
                <a:lnTo>
                  <a:pt x="779" y="288"/>
                </a:lnTo>
                <a:close/>
                <a:moveTo>
                  <a:pt x="502" y="199"/>
                </a:moveTo>
                <a:cubicBezTo>
                  <a:pt x="502" y="199"/>
                  <a:pt x="501" y="199"/>
                  <a:pt x="501" y="200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61" y="138"/>
                  <a:pt x="161" y="138"/>
                  <a:pt x="161" y="137"/>
                </a:cubicBezTo>
                <a:cubicBezTo>
                  <a:pt x="161" y="130"/>
                  <a:pt x="155" y="124"/>
                  <a:pt x="148" y="124"/>
                </a:cubicBezTo>
                <a:cubicBezTo>
                  <a:pt x="145" y="124"/>
                  <a:pt x="142" y="126"/>
                  <a:pt x="139" y="128"/>
                </a:cubicBezTo>
                <a:cubicBezTo>
                  <a:pt x="19" y="4"/>
                  <a:pt x="19" y="4"/>
                  <a:pt x="19" y="4"/>
                </a:cubicBezTo>
                <a:lnTo>
                  <a:pt x="502" y="199"/>
                </a:lnTo>
                <a:close/>
                <a:moveTo>
                  <a:pt x="61" y="489"/>
                </a:moveTo>
                <a:cubicBezTo>
                  <a:pt x="59" y="487"/>
                  <a:pt x="57" y="485"/>
                  <a:pt x="54" y="484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50"/>
                  <a:pt x="147" y="150"/>
                  <a:pt x="148" y="150"/>
                </a:cubicBezTo>
                <a:cubicBezTo>
                  <a:pt x="154" y="150"/>
                  <a:pt x="159" y="146"/>
                  <a:pt x="160" y="140"/>
                </a:cubicBezTo>
                <a:cubicBezTo>
                  <a:pt x="501" y="201"/>
                  <a:pt x="501" y="201"/>
                  <a:pt x="501" y="201"/>
                </a:cubicBezTo>
                <a:cubicBezTo>
                  <a:pt x="501" y="202"/>
                  <a:pt x="500" y="203"/>
                  <a:pt x="500" y="204"/>
                </a:cubicBezTo>
                <a:cubicBezTo>
                  <a:pt x="500" y="206"/>
                  <a:pt x="501" y="208"/>
                  <a:pt x="502" y="209"/>
                </a:cubicBezTo>
                <a:lnTo>
                  <a:pt x="61" y="489"/>
                </a:lnTo>
                <a:close/>
                <a:moveTo>
                  <a:pt x="2" y="735"/>
                </a:moveTo>
                <a:cubicBezTo>
                  <a:pt x="239" y="528"/>
                  <a:pt x="239" y="528"/>
                  <a:pt x="239" y="528"/>
                </a:cubicBezTo>
                <a:cubicBezTo>
                  <a:pt x="241" y="531"/>
                  <a:pt x="245" y="534"/>
                  <a:pt x="249" y="534"/>
                </a:cubicBezTo>
                <a:cubicBezTo>
                  <a:pt x="252" y="744"/>
                  <a:pt x="252" y="744"/>
                  <a:pt x="252" y="744"/>
                </a:cubicBezTo>
                <a:cubicBezTo>
                  <a:pt x="251" y="744"/>
                  <a:pt x="251" y="744"/>
                  <a:pt x="250" y="744"/>
                </a:cubicBezTo>
                <a:cubicBezTo>
                  <a:pt x="244" y="744"/>
                  <a:pt x="238" y="749"/>
                  <a:pt x="237" y="755"/>
                </a:cubicBezTo>
                <a:lnTo>
                  <a:pt x="2" y="735"/>
                </a:lnTo>
                <a:close/>
                <a:moveTo>
                  <a:pt x="811" y="920"/>
                </a:moveTo>
                <a:cubicBezTo>
                  <a:pt x="811" y="921"/>
                  <a:pt x="810" y="921"/>
                  <a:pt x="810" y="922"/>
                </a:cubicBezTo>
                <a:cubicBezTo>
                  <a:pt x="262" y="759"/>
                  <a:pt x="262" y="759"/>
                  <a:pt x="262" y="759"/>
                </a:cubicBezTo>
                <a:cubicBezTo>
                  <a:pt x="263" y="758"/>
                  <a:pt x="263" y="758"/>
                  <a:pt x="263" y="757"/>
                </a:cubicBezTo>
                <a:cubicBezTo>
                  <a:pt x="263" y="751"/>
                  <a:pt x="259" y="746"/>
                  <a:pt x="253" y="744"/>
                </a:cubicBezTo>
                <a:cubicBezTo>
                  <a:pt x="251" y="534"/>
                  <a:pt x="251" y="534"/>
                  <a:pt x="251" y="534"/>
                </a:cubicBezTo>
                <a:cubicBezTo>
                  <a:pt x="255" y="534"/>
                  <a:pt x="259" y="531"/>
                  <a:pt x="261" y="527"/>
                </a:cubicBezTo>
                <a:lnTo>
                  <a:pt x="811" y="920"/>
                </a:lnTo>
                <a:close/>
                <a:moveTo>
                  <a:pt x="263" y="523"/>
                </a:moveTo>
                <a:cubicBezTo>
                  <a:pt x="263" y="522"/>
                  <a:pt x="263" y="522"/>
                  <a:pt x="263" y="521"/>
                </a:cubicBezTo>
                <a:cubicBezTo>
                  <a:pt x="263" y="520"/>
                  <a:pt x="262" y="518"/>
                  <a:pt x="262" y="517"/>
                </a:cubicBezTo>
                <a:cubicBezTo>
                  <a:pt x="673" y="467"/>
                  <a:pt x="673" y="467"/>
                  <a:pt x="673" y="467"/>
                </a:cubicBezTo>
                <a:cubicBezTo>
                  <a:pt x="560" y="658"/>
                  <a:pt x="560" y="658"/>
                  <a:pt x="560" y="658"/>
                </a:cubicBezTo>
                <a:cubicBezTo>
                  <a:pt x="558" y="657"/>
                  <a:pt x="556" y="657"/>
                  <a:pt x="554" y="657"/>
                </a:cubicBezTo>
                <a:cubicBezTo>
                  <a:pt x="549" y="657"/>
                  <a:pt x="545" y="660"/>
                  <a:pt x="543" y="663"/>
                </a:cubicBezTo>
                <a:lnTo>
                  <a:pt x="263" y="523"/>
                </a:lnTo>
                <a:close/>
                <a:moveTo>
                  <a:pt x="802" y="777"/>
                </a:moveTo>
                <a:cubicBezTo>
                  <a:pt x="798" y="777"/>
                  <a:pt x="794" y="779"/>
                  <a:pt x="792" y="782"/>
                </a:cubicBezTo>
                <a:cubicBezTo>
                  <a:pt x="566" y="675"/>
                  <a:pt x="566" y="675"/>
                  <a:pt x="566" y="675"/>
                </a:cubicBezTo>
                <a:cubicBezTo>
                  <a:pt x="567" y="673"/>
                  <a:pt x="567" y="671"/>
                  <a:pt x="567" y="670"/>
                </a:cubicBezTo>
                <a:cubicBezTo>
                  <a:pt x="567" y="668"/>
                  <a:pt x="567" y="667"/>
                  <a:pt x="566" y="666"/>
                </a:cubicBezTo>
                <a:cubicBezTo>
                  <a:pt x="777" y="590"/>
                  <a:pt x="777" y="590"/>
                  <a:pt x="777" y="590"/>
                </a:cubicBezTo>
                <a:cubicBezTo>
                  <a:pt x="1080" y="480"/>
                  <a:pt x="1080" y="480"/>
                  <a:pt x="1080" y="480"/>
                </a:cubicBezTo>
                <a:cubicBezTo>
                  <a:pt x="1080" y="481"/>
                  <a:pt x="1081" y="483"/>
                  <a:pt x="1082" y="484"/>
                </a:cubicBezTo>
                <a:cubicBezTo>
                  <a:pt x="812" y="781"/>
                  <a:pt x="812" y="781"/>
                  <a:pt x="812" y="781"/>
                </a:cubicBezTo>
                <a:cubicBezTo>
                  <a:pt x="809" y="778"/>
                  <a:pt x="806" y="777"/>
                  <a:pt x="802" y="777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5" name="原创设计师QQ69613753    _8"/>
          <p:cNvSpPr/>
          <p:nvPr/>
        </p:nvSpPr>
        <p:spPr>
          <a:xfrm>
            <a:off x="641349" y="4772662"/>
            <a:ext cx="10909300" cy="127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较好的回策效果</a:t>
            </a:r>
            <a:endParaRPr lang="zh-C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因子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市值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=0243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，净资产收益率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=-0.34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，每股收益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=-0.87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，市盈率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=-0.6</a:t>
            </a:r>
            <a:endParaRPr lang="en-US" altLang="zh-CN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sp>
        <p:nvSpPr>
          <p:cNvPr id="38" name="原创设计师QQ69613753    _5"/>
          <p:cNvSpPr/>
          <p:nvPr/>
        </p:nvSpPr>
        <p:spPr>
          <a:xfrm rot="16200000" flipH="1">
            <a:off x="10528484" y="249687"/>
            <a:ext cx="355780" cy="5950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3211627795951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652780"/>
            <a:ext cx="10058400" cy="366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原创设计师QQ69613753    _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4877"/>
          <a:stretch>
            <a:fillRect/>
          </a:stretch>
        </p:blipFill>
        <p:spPr>
          <a:xfrm flipH="1">
            <a:off x="-18730" y="1"/>
            <a:ext cx="12207111" cy="6866500"/>
          </a:xfrm>
          <a:prstGeom prst="rect">
            <a:avLst/>
          </a:prstGeom>
        </p:spPr>
      </p:pic>
      <p:grpSp>
        <p:nvGrpSpPr>
          <p:cNvPr id="8" name="原创设计师QQ69613753    _2"/>
          <p:cNvGrpSpPr/>
          <p:nvPr/>
        </p:nvGrpSpPr>
        <p:grpSpPr>
          <a:xfrm>
            <a:off x="-18730" y="2455259"/>
            <a:ext cx="10628079" cy="4402741"/>
            <a:chOff x="-18730" y="2455259"/>
            <a:chExt cx="10628079" cy="4402741"/>
          </a:xfrm>
        </p:grpSpPr>
        <p:sp>
          <p:nvSpPr>
            <p:cNvPr id="4" name="Shape 156"/>
            <p:cNvSpPr/>
            <p:nvPr/>
          </p:nvSpPr>
          <p:spPr>
            <a:xfrm>
              <a:off x="-18730" y="2868215"/>
              <a:ext cx="10628079" cy="3989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18162" extrusionOk="0">
                  <a:moveTo>
                    <a:pt x="0" y="2007"/>
                  </a:moveTo>
                  <a:lnTo>
                    <a:pt x="0" y="18162"/>
                  </a:lnTo>
                  <a:lnTo>
                    <a:pt x="20728" y="18162"/>
                  </a:lnTo>
                  <a:cubicBezTo>
                    <a:pt x="21600" y="2933"/>
                    <a:pt x="15438" y="9748"/>
                    <a:pt x="11751" y="2674"/>
                  </a:cubicBezTo>
                  <a:cubicBezTo>
                    <a:pt x="8567" y="-3438"/>
                    <a:pt x="6374" y="2667"/>
                    <a:pt x="4197" y="3937"/>
                  </a:cubicBezTo>
                  <a:cubicBezTo>
                    <a:pt x="1396" y="5570"/>
                    <a:pt x="0" y="2007"/>
                    <a:pt x="0" y="200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</a:p>
          </p:txBody>
        </p:sp>
        <p:sp>
          <p:nvSpPr>
            <p:cNvPr id="5" name="Shape 157"/>
            <p:cNvSpPr/>
            <p:nvPr/>
          </p:nvSpPr>
          <p:spPr>
            <a:xfrm>
              <a:off x="-13092" y="2455259"/>
              <a:ext cx="3288509" cy="137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87" extrusionOk="0">
                  <a:moveTo>
                    <a:pt x="0" y="0"/>
                  </a:moveTo>
                  <a:lnTo>
                    <a:pt x="0" y="11247"/>
                  </a:lnTo>
                  <a:cubicBezTo>
                    <a:pt x="4449" y="17205"/>
                    <a:pt x="11449" y="21600"/>
                    <a:pt x="21600" y="9539"/>
                  </a:cubicBezTo>
                  <a:cubicBezTo>
                    <a:pt x="11455" y="20381"/>
                    <a:pt x="2428" y="1427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</a:p>
          </p:txBody>
        </p:sp>
      </p:grpSp>
      <p:sp>
        <p:nvSpPr>
          <p:cNvPr id="10" name="原创设计师QQ69613753    _3"/>
          <p:cNvSpPr/>
          <p:nvPr/>
        </p:nvSpPr>
        <p:spPr>
          <a:xfrm flipH="1">
            <a:off x="1563921" y="2868215"/>
            <a:ext cx="10628079" cy="3989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1" h="18162" extrusionOk="0">
                <a:moveTo>
                  <a:pt x="0" y="2007"/>
                </a:moveTo>
                <a:lnTo>
                  <a:pt x="0" y="18162"/>
                </a:lnTo>
                <a:lnTo>
                  <a:pt x="20728" y="18162"/>
                </a:lnTo>
                <a:cubicBezTo>
                  <a:pt x="21600" y="2933"/>
                  <a:pt x="15438" y="9748"/>
                  <a:pt x="11751" y="2674"/>
                </a:cubicBezTo>
                <a:cubicBezTo>
                  <a:pt x="8567" y="-3438"/>
                  <a:pt x="6374" y="2667"/>
                  <a:pt x="4197" y="3937"/>
                </a:cubicBezTo>
                <a:cubicBezTo>
                  <a:pt x="1396" y="5570"/>
                  <a:pt x="0" y="2007"/>
                  <a:pt x="0" y="200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" name="原创设计师QQ69613753    _4"/>
          <p:cNvSpPr/>
          <p:nvPr/>
        </p:nvSpPr>
        <p:spPr>
          <a:xfrm flipH="1">
            <a:off x="8897853" y="2455259"/>
            <a:ext cx="3288509" cy="1375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7" extrusionOk="0">
                <a:moveTo>
                  <a:pt x="0" y="0"/>
                </a:moveTo>
                <a:lnTo>
                  <a:pt x="0" y="11247"/>
                </a:lnTo>
                <a:cubicBezTo>
                  <a:pt x="4449" y="17205"/>
                  <a:pt x="11449" y="21600"/>
                  <a:pt x="21600" y="9539"/>
                </a:cubicBezTo>
                <a:cubicBezTo>
                  <a:pt x="11455" y="20381"/>
                  <a:pt x="2428" y="142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" name="原创设计师QQ69613753    _5"/>
          <p:cNvSpPr/>
          <p:nvPr/>
        </p:nvSpPr>
        <p:spPr>
          <a:xfrm flipH="1">
            <a:off x="4793615" y="4018280"/>
            <a:ext cx="266065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尝试与调整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原创设计师QQ69613753    _6"/>
          <p:cNvSpPr/>
          <p:nvPr/>
        </p:nvSpPr>
        <p:spPr>
          <a:xfrm flipH="1">
            <a:off x="4204249" y="5382470"/>
            <a:ext cx="378350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原创设计师QQ69613753    _7"/>
          <p:cNvCxnSpPr/>
          <p:nvPr/>
        </p:nvCxnSpPr>
        <p:spPr>
          <a:xfrm flipH="1">
            <a:off x="5772000" y="5151017"/>
            <a:ext cx="648000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325563"/>
          </a:xfrm>
        </p:spPr>
        <p:txBody>
          <a:bodyPr/>
          <a:p>
            <a:r>
              <a:rPr lang="zh-CN" altLang="en-US"/>
              <a:t>分析过程中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“</a:t>
            </a:r>
            <a:r>
              <a:rPr lang="zh-CN" altLang="en-US"/>
              <a:t>半成品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3101627793002_.pic_h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1691005"/>
            <a:ext cx="6743700" cy="4765675"/>
          </a:xfrm>
          <a:prstGeom prst="rect">
            <a:avLst/>
          </a:prstGeom>
        </p:spPr>
      </p:pic>
      <p:pic>
        <p:nvPicPr>
          <p:cNvPr id="6" name="图片 5" descr="3111627793008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691005"/>
            <a:ext cx="6724650" cy="4765675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2" idx="1"/>
          </p:cNvCxnSpPr>
          <p:nvPr/>
        </p:nvCxnSpPr>
        <p:spPr>
          <a:xfrm>
            <a:off x="316865" y="915670"/>
            <a:ext cx="521335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69613753    _1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2340610" cy="7912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5" name="原创设计师QQ69613753    _4"/>
          <p:cNvGrpSpPr/>
          <p:nvPr/>
        </p:nvGrpSpPr>
        <p:grpSpPr>
          <a:xfrm>
            <a:off x="6901815" y="1419225"/>
            <a:ext cx="4460240" cy="3341370"/>
            <a:chOff x="6901615" y="1483546"/>
            <a:chExt cx="4460629" cy="2177896"/>
          </a:xfrm>
        </p:grpSpPr>
        <p:sp>
          <p:nvSpPr>
            <p:cNvPr id="6" name="矩形 5"/>
            <p:cNvSpPr/>
            <p:nvPr/>
          </p:nvSpPr>
          <p:spPr>
            <a:xfrm>
              <a:off x="6901615" y="1483546"/>
              <a:ext cx="4460629" cy="21778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84225" y="1538600"/>
              <a:ext cx="4010538" cy="901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导入数据和数据的初步处理</a:t>
              </a:r>
              <a:endPara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2" name="图片 1" descr="221627791808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39370"/>
            <a:ext cx="6467475" cy="676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69613753    _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此处添加标题文本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原创设计师QQ69613753    _10"/>
          <p:cNvSpPr>
            <a:spLocks noChangeAspect="1" noEditPoints="1"/>
          </p:cNvSpPr>
          <p:nvPr/>
        </p:nvSpPr>
        <p:spPr bwMode="auto">
          <a:xfrm>
            <a:off x="3609078" y="4179924"/>
            <a:ext cx="389764" cy="39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原创设计师QQ69613753    _11"/>
          <p:cNvSpPr>
            <a:spLocks noChangeAspect="1" noEditPoints="1"/>
          </p:cNvSpPr>
          <p:nvPr/>
        </p:nvSpPr>
        <p:spPr bwMode="auto">
          <a:xfrm>
            <a:off x="2975756" y="3322238"/>
            <a:ext cx="376683" cy="39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原创设计师QQ69613753    _12"/>
          <p:cNvSpPr>
            <a:spLocks noChangeAspect="1" noEditPoints="1"/>
          </p:cNvSpPr>
          <p:nvPr/>
        </p:nvSpPr>
        <p:spPr bwMode="auto">
          <a:xfrm>
            <a:off x="4126055" y="5005183"/>
            <a:ext cx="308693" cy="39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原创设计师QQ69613753    _14"/>
          <p:cNvSpPr/>
          <p:nvPr/>
        </p:nvSpPr>
        <p:spPr>
          <a:xfrm>
            <a:off x="6642495" y="1785377"/>
            <a:ext cx="485969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多元线性回归的实现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原创设计师QQ69613753    _15"/>
          <p:cNvSpPr/>
          <p:nvPr/>
        </p:nvSpPr>
        <p:spPr>
          <a:xfrm>
            <a:off x="6482080" y="2771140"/>
            <a:ext cx="57918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rPr>
              <a:t>拟核效果较差，但有一定参考意义，模型需要调整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原创设计师QQ69613753    _16"/>
          <p:cNvSpPr/>
          <p:nvPr/>
        </p:nvSpPr>
        <p:spPr>
          <a:xfrm>
            <a:off x="6642495" y="3686585"/>
            <a:ext cx="4859694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因子选择排除多重共线性和异质性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9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16" y="18010364"/>
            <a:ext cx="1976768" cy="511028"/>
          </a:xfrm>
          <a:prstGeom prst="rect">
            <a:avLst/>
          </a:prstGeom>
        </p:spPr>
      </p:pic>
      <p:pic>
        <p:nvPicPr>
          <p:cNvPr id="2" name="图片 1" descr="231627791809_.pic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" y="26035"/>
            <a:ext cx="6073140" cy="6151245"/>
          </a:xfrm>
          <a:prstGeom prst="rect">
            <a:avLst/>
          </a:prstGeom>
        </p:spPr>
      </p:pic>
      <p:pic>
        <p:nvPicPr>
          <p:cNvPr id="20" name="图片 19" descr="241627791810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" y="6177280"/>
            <a:ext cx="6905625" cy="60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表格</Application>
  <PresentationFormat>宽屏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方正书宋_GBK</vt:lpstr>
      <vt:lpstr>Wingdings</vt:lpstr>
      <vt:lpstr>华文细黑</vt:lpstr>
      <vt:lpstr>黑体-简</vt:lpstr>
      <vt:lpstr>Calibri</vt:lpstr>
      <vt:lpstr>宋体</vt:lpstr>
      <vt:lpstr>微软雅黑</vt:lpstr>
      <vt:lpstr>汉仪旗黑</vt:lpstr>
      <vt:lpstr>Haettenschweiler</vt:lpstr>
      <vt:lpstr>苹方-简</vt:lpstr>
      <vt:lpstr>Calibri</vt:lpstr>
      <vt:lpstr>Kartika</vt:lpstr>
      <vt:lpstr>Impact</vt:lpstr>
      <vt:lpstr>Calibri Light</vt:lpstr>
      <vt:lpstr>Helvetica Neue</vt:lpstr>
      <vt:lpstr>汉仪书宋二KW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6</cp:revision>
  <dcterms:created xsi:type="dcterms:W3CDTF">2021-08-01T06:02:31Z</dcterms:created>
  <dcterms:modified xsi:type="dcterms:W3CDTF">2021-08-01T06:02:31Z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