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395472-83BD-4E40-ABDB-FC95A3C4F31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13709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61509"/>
            <a:ext cx="9007354" cy="1877291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Tuan Pham, Cameron march, Nerio Victorio,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zhongrui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293" y="2717936"/>
            <a:ext cx="9404723" cy="1400530"/>
          </a:xfrm>
        </p:spPr>
        <p:txBody>
          <a:bodyPr anchor="ctr"/>
          <a:lstStyle/>
          <a:p>
            <a:pPr algn="ctr"/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Account Application 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To Keep track of transactions in a checking account</a:t>
            </a:r>
          </a:p>
          <a:p>
            <a:pPr lvl="1"/>
            <a:r>
              <a:rPr lang="en-US" sz="3000" dirty="0" smtClean="0"/>
              <a:t>Withdraw, deposit and balance</a:t>
            </a:r>
          </a:p>
          <a:p>
            <a:r>
              <a:rPr lang="en-US" sz="3200" dirty="0" smtClean="0"/>
              <a:t>Manages multiple accounts</a:t>
            </a:r>
          </a:p>
          <a:p>
            <a:pPr lvl="1"/>
            <a:r>
              <a:rPr lang="en-US" sz="3000" dirty="0" smtClean="0"/>
              <a:t>Id’s</a:t>
            </a:r>
          </a:p>
          <a:p>
            <a:pPr lvl="1"/>
            <a:r>
              <a:rPr lang="en-US" sz="3000" dirty="0" smtClean="0"/>
              <a:t>Password protection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0" y="669327"/>
            <a:ext cx="118514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Ion</vt:lpstr>
      <vt:lpstr>Team C</vt:lpstr>
      <vt:lpstr>Checking Account Application </vt:lpstr>
      <vt:lpstr>Project Application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Account</dc:title>
  <dc:creator>Windows User</dc:creator>
  <cp:lastModifiedBy>Windows User</cp:lastModifiedBy>
  <cp:revision>13</cp:revision>
  <dcterms:created xsi:type="dcterms:W3CDTF">2015-06-16T03:48:04Z</dcterms:created>
  <dcterms:modified xsi:type="dcterms:W3CDTF">2015-06-17T06:26:52Z</dcterms:modified>
</cp:coreProperties>
</file>