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305" r:id="rId3"/>
    <p:sldId id="310" r:id="rId4"/>
    <p:sldId id="306" r:id="rId5"/>
    <p:sldId id="312" r:id="rId6"/>
    <p:sldId id="309" r:id="rId7"/>
    <p:sldId id="307" r:id="rId8"/>
    <p:sldId id="308" r:id="rId9"/>
    <p:sldId id="311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95D4E-A4E7-B8B1-C095-2A381C5253DE}" v="23" dt="2025-06-11T15:06:59.847"/>
    <p1510:client id="{F3081C3A-C247-97BE-8A6F-017C7692BAEE}" v="293" dt="2025-06-11T15:07:29.148"/>
  </p1510:revLst>
</p1510:revInfo>
</file>

<file path=ppt/tableStyles.xml><?xml version="1.0" encoding="utf-8"?>
<a:tblStyleLst xmlns:a="http://schemas.openxmlformats.org/drawingml/2006/main" def="{0F7DD72D-A446-400A-A908-15818AC10F7E}">
  <a:tblStyle styleId="{0F7DD72D-A446-400A-A908-15818AC10F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4a24d91b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4a24d91b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oMsr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206425" y="-2338400"/>
            <a:ext cx="4494350" cy="40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34175" y="4248181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590543" flipH="1">
            <a:off x="1237517" y="-2605950"/>
            <a:ext cx="75907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26" y="1453788"/>
            <a:ext cx="4620900" cy="18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0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3434400"/>
            <a:ext cx="4315500" cy="407700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" y="-1762694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775769" y="155847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69346" y="-230007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832956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00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976275" y="3137425"/>
            <a:ext cx="5191500" cy="473100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27052" y="-286282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00" y="-2171819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08506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>
            <a:spLocks noGrp="1"/>
          </p:cNvSpPr>
          <p:nvPr>
            <p:ph type="title" hasCustomPrompt="1"/>
          </p:nvPr>
        </p:nvSpPr>
        <p:spPr>
          <a:xfrm>
            <a:off x="923221" y="1718727"/>
            <a:ext cx="1018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2170613" y="1917324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4846386" y="1718727"/>
            <a:ext cx="1018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6093779" y="1917324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923221" y="3370678"/>
            <a:ext cx="1018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2170616" y="3579752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4846386" y="3370678"/>
            <a:ext cx="10188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6093779" y="3579752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9"/>
          </p:nvPr>
        </p:nvSpPr>
        <p:spPr>
          <a:xfrm>
            <a:off x="2170616" y="1434972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093779" y="1434972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4"/>
          </p:nvPr>
        </p:nvSpPr>
        <p:spPr>
          <a:xfrm>
            <a:off x="2170616" y="3077695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093779" y="3077695"/>
            <a:ext cx="2127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7256" y="4085800"/>
            <a:ext cx="45608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196227" flipH="1">
            <a:off x="-4055402" y="-2036750"/>
            <a:ext cx="456084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68808" flipH="1">
            <a:off x="658466" y="2850198"/>
            <a:ext cx="7590713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487069" flipH="1">
            <a:off x="7954618" y="-1758650"/>
            <a:ext cx="56431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967211" y="-2501682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285183" y="3114525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-3210444" y="2359669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311800" y="3303675"/>
            <a:ext cx="3493500" cy="37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1338600" y="1460025"/>
            <a:ext cx="6466800" cy="140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53052" y="2195800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861619"/>
            <a:ext cx="9144000" cy="36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336275" y="2873200"/>
            <a:ext cx="34143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336275" y="2140769"/>
            <a:ext cx="341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229194" y="-2974032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332225" y="-2057250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2804252" y="2897875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314896" y="1561894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734575" y="2546950"/>
            <a:ext cx="32415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34575" y="1844450"/>
            <a:ext cx="3241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42719" y="-353712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901069" y="4608506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229011" y="3116900"/>
            <a:ext cx="45608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701894" y="-2491982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0" y="-3127325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2050852" y="3615425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357996" y="3337469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2873325" y="1330813"/>
            <a:ext cx="5021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2873325" y="1899038"/>
            <a:ext cx="50211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2873325" y="3219464"/>
            <a:ext cx="5021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2873325" y="3787690"/>
            <a:ext cx="50211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804252" y="-1777469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26894" y="163967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30746" y="-312732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71581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411413" y="1868838"/>
            <a:ext cx="4063800" cy="73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1668787" y="2230558"/>
            <a:ext cx="1519800" cy="68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3411413" y="2840663"/>
            <a:ext cx="40638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888952" y="-2263319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430696" y="-3375250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15144" y="2610875"/>
            <a:ext cx="45608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796200" y="2548378"/>
            <a:ext cx="2193600" cy="49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796200" y="3084049"/>
            <a:ext cx="2193600" cy="72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3403800" y="3084049"/>
            <a:ext cx="2193600" cy="72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6011400" y="3084049"/>
            <a:ext cx="2193600" cy="72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5"/>
          </p:nvPr>
        </p:nvSpPr>
        <p:spPr>
          <a:xfrm>
            <a:off x="3403800" y="2548375"/>
            <a:ext cx="2193600" cy="49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6"/>
          </p:nvPr>
        </p:nvSpPr>
        <p:spPr>
          <a:xfrm>
            <a:off x="6011400" y="2548375"/>
            <a:ext cx="2193600" cy="49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35321" y="-3167850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632544" y="227487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" y="4608506"/>
            <a:ext cx="9144000" cy="330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 flipH="1">
            <a:off x="723006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720000" y="3022525"/>
            <a:ext cx="2336400" cy="5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2"/>
          </p:nvPr>
        </p:nvSpPr>
        <p:spPr>
          <a:xfrm>
            <a:off x="720000" y="3543254"/>
            <a:ext cx="233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3"/>
          </p:nvPr>
        </p:nvSpPr>
        <p:spPr>
          <a:xfrm>
            <a:off x="3403800" y="3543254"/>
            <a:ext cx="233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4"/>
          </p:nvPr>
        </p:nvSpPr>
        <p:spPr>
          <a:xfrm>
            <a:off x="6087600" y="3543254"/>
            <a:ext cx="2336400" cy="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5"/>
          </p:nvPr>
        </p:nvSpPr>
        <p:spPr>
          <a:xfrm>
            <a:off x="3403800" y="3022525"/>
            <a:ext cx="2336400" cy="5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6"/>
          </p:nvPr>
        </p:nvSpPr>
        <p:spPr>
          <a:xfrm>
            <a:off x="6087600" y="3022525"/>
            <a:ext cx="2336400" cy="52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506469" y="-2815957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57950" y="-2815950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1445702" y="3499450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698296" y="3506169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ubTitle" idx="1"/>
          </p:nvPr>
        </p:nvSpPr>
        <p:spPr>
          <a:xfrm>
            <a:off x="720000" y="2725201"/>
            <a:ext cx="2336400" cy="5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ubTitle" idx="2"/>
          </p:nvPr>
        </p:nvSpPr>
        <p:spPr>
          <a:xfrm>
            <a:off x="720000" y="3260631"/>
            <a:ext cx="23364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3"/>
          </p:nvPr>
        </p:nvSpPr>
        <p:spPr>
          <a:xfrm>
            <a:off x="3403800" y="2742003"/>
            <a:ext cx="23364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4"/>
          </p:nvPr>
        </p:nvSpPr>
        <p:spPr>
          <a:xfrm>
            <a:off x="6087600" y="3260631"/>
            <a:ext cx="23364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5"/>
          </p:nvPr>
        </p:nvSpPr>
        <p:spPr>
          <a:xfrm>
            <a:off x="3403800" y="2206475"/>
            <a:ext cx="2336400" cy="5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6"/>
          </p:nvPr>
        </p:nvSpPr>
        <p:spPr>
          <a:xfrm>
            <a:off x="6087600" y="2725201"/>
            <a:ext cx="2336400" cy="5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81444" y="-360002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3217902" y="4549406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64736" y="4005825"/>
            <a:ext cx="45608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1845735" y="1606475"/>
            <a:ext cx="2551500" cy="35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2"/>
          </p:nvPr>
        </p:nvSpPr>
        <p:spPr>
          <a:xfrm>
            <a:off x="1845735" y="1964575"/>
            <a:ext cx="255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3"/>
          </p:nvPr>
        </p:nvSpPr>
        <p:spPr>
          <a:xfrm>
            <a:off x="5743965" y="1964575"/>
            <a:ext cx="255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4"/>
          </p:nvPr>
        </p:nvSpPr>
        <p:spPr>
          <a:xfrm>
            <a:off x="1845735" y="3354500"/>
            <a:ext cx="255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5"/>
          </p:nvPr>
        </p:nvSpPr>
        <p:spPr>
          <a:xfrm>
            <a:off x="5743965" y="3354500"/>
            <a:ext cx="2551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720000" y="4376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6"/>
          </p:nvPr>
        </p:nvSpPr>
        <p:spPr>
          <a:xfrm>
            <a:off x="1845735" y="2996300"/>
            <a:ext cx="2551500" cy="35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7"/>
          </p:nvPr>
        </p:nvSpPr>
        <p:spPr>
          <a:xfrm>
            <a:off x="5743965" y="1606475"/>
            <a:ext cx="2551500" cy="35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8"/>
          </p:nvPr>
        </p:nvSpPr>
        <p:spPr>
          <a:xfrm>
            <a:off x="5743965" y="2996300"/>
            <a:ext cx="2551500" cy="35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783" y="-1368544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01844" y="-3579150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361911" y="3463250"/>
            <a:ext cx="45608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2012258" y="1692548"/>
            <a:ext cx="217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2"/>
          </p:nvPr>
        </p:nvSpPr>
        <p:spPr>
          <a:xfrm>
            <a:off x="5942479" y="1692548"/>
            <a:ext cx="217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3"/>
          </p:nvPr>
        </p:nvSpPr>
        <p:spPr>
          <a:xfrm>
            <a:off x="5944729" y="2864176"/>
            <a:ext cx="217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4"/>
          </p:nvPr>
        </p:nvSpPr>
        <p:spPr>
          <a:xfrm>
            <a:off x="2012258" y="2864176"/>
            <a:ext cx="217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5"/>
          </p:nvPr>
        </p:nvSpPr>
        <p:spPr>
          <a:xfrm>
            <a:off x="2012258" y="4035804"/>
            <a:ext cx="2179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6"/>
          </p:nvPr>
        </p:nvSpPr>
        <p:spPr>
          <a:xfrm>
            <a:off x="5944729" y="4035804"/>
            <a:ext cx="2175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7"/>
          </p:nvPr>
        </p:nvSpPr>
        <p:spPr>
          <a:xfrm>
            <a:off x="2012258" y="1210200"/>
            <a:ext cx="217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8"/>
          </p:nvPr>
        </p:nvSpPr>
        <p:spPr>
          <a:xfrm>
            <a:off x="5942479" y="1210200"/>
            <a:ext cx="217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9"/>
          </p:nvPr>
        </p:nvSpPr>
        <p:spPr>
          <a:xfrm>
            <a:off x="5944729" y="2379552"/>
            <a:ext cx="217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13"/>
          </p:nvPr>
        </p:nvSpPr>
        <p:spPr>
          <a:xfrm>
            <a:off x="2012258" y="2379552"/>
            <a:ext cx="217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14"/>
          </p:nvPr>
        </p:nvSpPr>
        <p:spPr>
          <a:xfrm>
            <a:off x="2012258" y="3548904"/>
            <a:ext cx="2179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5"/>
          </p:nvPr>
        </p:nvSpPr>
        <p:spPr>
          <a:xfrm>
            <a:off x="5944729" y="3548904"/>
            <a:ext cx="2175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40519" y="-314747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358" y="-1281894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84661" y="2555550"/>
            <a:ext cx="456083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>
            <a:spLocks noGrp="1"/>
          </p:cNvSpPr>
          <p:nvPr>
            <p:ph type="title" hasCustomPrompt="1"/>
          </p:nvPr>
        </p:nvSpPr>
        <p:spPr>
          <a:xfrm>
            <a:off x="2236700" y="535000"/>
            <a:ext cx="4670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1"/>
          </p:nvPr>
        </p:nvSpPr>
        <p:spPr>
          <a:xfrm>
            <a:off x="2236600" y="1439500"/>
            <a:ext cx="4670700" cy="322800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title" idx="2" hasCustomPrompt="1"/>
          </p:nvPr>
        </p:nvSpPr>
        <p:spPr>
          <a:xfrm>
            <a:off x="2236700" y="1955549"/>
            <a:ext cx="4670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3"/>
          </p:nvPr>
        </p:nvSpPr>
        <p:spPr>
          <a:xfrm>
            <a:off x="2236600" y="2860112"/>
            <a:ext cx="4670700" cy="322800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title" idx="4" hasCustomPrompt="1"/>
          </p:nvPr>
        </p:nvSpPr>
        <p:spPr>
          <a:xfrm>
            <a:off x="2236700" y="3376097"/>
            <a:ext cx="46707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5"/>
          </p:nvPr>
        </p:nvSpPr>
        <p:spPr>
          <a:xfrm>
            <a:off x="2236600" y="4280725"/>
            <a:ext cx="4670700" cy="322800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134152" y="6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8994" y="319597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00" y="4852256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121621" y="-2532325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>
            <a:spLocks noGrp="1"/>
          </p:cNvSpPr>
          <p:nvPr>
            <p:ph type="ctrTitle"/>
          </p:nvPr>
        </p:nvSpPr>
        <p:spPr>
          <a:xfrm>
            <a:off x="2430000" y="52481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425050" y="2405116"/>
            <a:ext cx="4293900" cy="1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2685600" y="3651568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3072000" y="4400621"/>
            <a:ext cx="30000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 keep this slide for attribution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40519" y="-314747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358" y="-1281894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84661" y="2555550"/>
            <a:ext cx="45608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134152" y="6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8994" y="319597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121621" y="-2532325"/>
            <a:ext cx="56431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431" y="-405732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49577" y="4072250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74706"/>
            <a:ext cx="9144000" cy="3633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08616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720000" y="108616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227602" y="6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280094" y="3415800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93246" y="-2396275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3277951" y="1421250"/>
            <a:ext cx="35853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3277951" y="3135316"/>
            <a:ext cx="35853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0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3277951" y="1908308"/>
            <a:ext cx="35853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3277951" y="3622375"/>
            <a:ext cx="35853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84221"/>
            <a:ext cx="7704000" cy="4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600" y="4564231"/>
            <a:ext cx="9144000" cy="330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96227">
            <a:off x="7434731" y="-3371975"/>
            <a:ext cx="456084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118175" y="-2798669"/>
            <a:ext cx="9144000" cy="330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487069">
            <a:off x="-3537754" y="3847725"/>
            <a:ext cx="56431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1621" y="-2532325"/>
            <a:ext cx="564315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60771" flipH="1">
            <a:off x="-993058" y="-2857248"/>
            <a:ext cx="759071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609283">
            <a:off x="1599006" y="3641224"/>
            <a:ext cx="456084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0000" y="1737225"/>
            <a:ext cx="4164600" cy="20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292005" y="2215500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6917258" y="-3033507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-3634072" y="3033469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96227">
            <a:off x="6815906" y="-3849875"/>
            <a:ext cx="456084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09706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372377" y="3887875"/>
            <a:ext cx="5643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913250" y="1623838"/>
            <a:ext cx="3463500" cy="64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913250" y="2577663"/>
            <a:ext cx="3463500" cy="94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5119900" y="833650"/>
            <a:ext cx="3309000" cy="963000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024102" y="-1408794"/>
            <a:ext cx="9144000" cy="363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43969" y="1698775"/>
            <a:ext cx="456083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10759" y="3277600"/>
            <a:ext cx="56431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Epilogue"/>
              <a:buNone/>
              <a:defRPr sz="2500" b="1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ctrTitle"/>
          </p:nvPr>
        </p:nvSpPr>
        <p:spPr>
          <a:xfrm>
            <a:off x="715126" y="1453788"/>
            <a:ext cx="4620900" cy="18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Kass Java POS system Backend</a:t>
            </a:r>
            <a:endParaRPr lang="en-US" dirty="0"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109" y="1028625"/>
            <a:ext cx="3098509" cy="349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5700993" y="1186163"/>
            <a:ext cx="2748300" cy="2748300"/>
          </a:xfrm>
          <a:prstGeom prst="ellipse">
            <a:avLst/>
          </a:prstGeom>
          <a:gradFill>
            <a:gsLst>
              <a:gs pos="0">
                <a:srgbClr val="8E62BB">
                  <a:alpha val="21960"/>
                  <a:alpha val="2980"/>
                </a:srgbClr>
              </a:gs>
              <a:gs pos="19000">
                <a:srgbClr val="EC008C">
                  <a:alpha val="16862"/>
                  <a:alpha val="2980"/>
                </a:srgbClr>
              </a:gs>
              <a:gs pos="50000">
                <a:srgbClr val="62388E">
                  <a:alpha val="25490"/>
                  <a:alpha val="2980"/>
                </a:srgbClr>
              </a:gs>
              <a:gs pos="83000">
                <a:srgbClr val="EC008C">
                  <a:alpha val="16862"/>
                  <a:alpha val="2980"/>
                </a:srgbClr>
              </a:gs>
              <a:gs pos="100000">
                <a:srgbClr val="8E62BB">
                  <a:alpha val="21960"/>
                  <a:alpha val="2980"/>
                </a:srgbClr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9" name="Google Shape;239;p33"/>
          <p:cNvCxnSpPr/>
          <p:nvPr/>
        </p:nvCxnSpPr>
        <p:spPr>
          <a:xfrm>
            <a:off x="2979900" y="2342775"/>
            <a:ext cx="2050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0" name="Google Shape;240;p33"/>
          <p:cNvPicPr preferRelativeResize="0"/>
          <p:nvPr/>
        </p:nvPicPr>
        <p:blipFill rotWithShape="1">
          <a:blip r:embed="rId4">
            <a:alphaModFix/>
          </a:blip>
          <a:srcRect l="7286" t="7286" r="7286" b="7286"/>
          <a:stretch/>
        </p:blipFill>
        <p:spPr>
          <a:xfrm>
            <a:off x="5830869" y="1157845"/>
            <a:ext cx="2603448" cy="26129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3">
            <a:extLst>
              <a:ext uri="{FF2B5EF4-FFF2-40B4-BE49-F238E27FC236}">
                <a16:creationId xmlns:a16="http://schemas.microsoft.com/office/drawing/2014/main" id="{D50B721B-4F19-1782-F172-456DE8B22EE6}"/>
              </a:ext>
            </a:extLst>
          </p:cNvPr>
          <p:cNvSpPr txBox="1">
            <a:spLocks/>
          </p:cNvSpPr>
          <p:nvPr/>
        </p:nvSpPr>
        <p:spPr>
          <a:xfrm>
            <a:off x="508193" y="3624435"/>
            <a:ext cx="4524265" cy="1397184"/>
          </a:xfrm>
          <a:prstGeom prst="rect">
            <a:avLst/>
          </a:prstGeom>
          <a:gradFill>
            <a:gsLst>
              <a:gs pos="0">
                <a:srgbClr val="8E62BB">
                  <a:alpha val="21960"/>
                </a:srgbClr>
              </a:gs>
              <a:gs pos="19000">
                <a:srgbClr val="EC008C">
                  <a:alpha val="16862"/>
                </a:srgbClr>
              </a:gs>
              <a:gs pos="50000">
                <a:srgbClr val="62388E">
                  <a:alpha val="25490"/>
                </a:srgbClr>
              </a:gs>
              <a:gs pos="83000">
                <a:srgbClr val="EC008C">
                  <a:alpha val="16862"/>
                </a:srgbClr>
              </a:gs>
              <a:gs pos="100000">
                <a:srgbClr val="8E62BB">
                  <a:alpha val="21960"/>
                </a:srgbClr>
              </a:gs>
            </a:gsLst>
            <a:lin ang="108014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defRPr sz="1800"/>
            </a:pPr>
            <a:r>
              <a:rPr lang="az-Cyrl-AZ"/>
              <a:t>Багийн гишүүд:</a:t>
            </a:r>
          </a:p>
          <a:p>
            <a:pPr>
              <a:defRPr sz="1800"/>
            </a:pPr>
            <a:endParaRPr lang="az-Cyrl-AZ" dirty="0">
              <a:solidFill>
                <a:srgbClr val="FFFFFF"/>
              </a:solidFill>
              <a:latin typeface="Consolas"/>
            </a:endParaRPr>
          </a:p>
          <a:p>
            <a:pPr>
              <a:defRPr sz="1800"/>
            </a:pPr>
            <a:r>
              <a:rPr lang="az-Cyrl-AZ" sz="900">
                <a:solidFill>
                  <a:srgbClr val="C0D6E8"/>
                </a:solidFill>
                <a:latin typeface="Consolas"/>
              </a:rPr>
              <a:t>И.Эрдэнэбаяр [B232270136]</a:t>
            </a:r>
          </a:p>
          <a:p>
            <a:pPr>
              <a:defRPr sz="1800"/>
            </a:pPr>
            <a:r>
              <a:rPr lang="az-Cyrl-AZ" sz="900">
                <a:solidFill>
                  <a:srgbClr val="C0D6E8"/>
                </a:solidFill>
                <a:latin typeface="Consolas"/>
              </a:rPr>
              <a:t>Г. Жанцандорж [B242270042]</a:t>
            </a:r>
            <a:endParaRPr lang="az-Cyrl-AZ">
              <a:solidFill>
                <a:srgbClr val="FFFFFF"/>
              </a:solidFill>
              <a:latin typeface="Consolas"/>
            </a:endParaRPr>
          </a:p>
          <a:p>
            <a:pPr>
              <a:defRPr sz="1800"/>
            </a:pPr>
            <a:r>
              <a:rPr lang="az-Cyrl-AZ" sz="900">
                <a:solidFill>
                  <a:srgbClr val="C0D6E8"/>
                </a:solidFill>
                <a:latin typeface="Consolas"/>
              </a:rPr>
              <a:t>Б. Цогжавхлан [B222270838]</a:t>
            </a:r>
            <a:endParaRPr lang="az-Cyrl-AZ">
              <a:solidFill>
                <a:srgbClr val="FFFFFF"/>
              </a:solidFill>
              <a:latin typeface="Consolas"/>
            </a:endParaRPr>
          </a:p>
          <a:p>
            <a:pPr>
              <a:defRPr sz="1800"/>
            </a:pPr>
            <a:r>
              <a:rPr lang="az-Cyrl-AZ" sz="900">
                <a:solidFill>
                  <a:srgbClr val="C0D6E8"/>
                </a:solidFill>
                <a:latin typeface="Consolas"/>
              </a:rPr>
              <a:t>Ч. Мөнхбаяр [B242270045]</a:t>
            </a:r>
            <a:endParaRPr lang="az-Cyrl-AZ">
              <a:solidFill>
                <a:srgbClr val="FFFFFF"/>
              </a:solidFill>
              <a:latin typeface="Consolas"/>
            </a:endParaRPr>
          </a:p>
          <a:p>
            <a:pPr>
              <a:defRPr sz="1800"/>
            </a:pPr>
            <a:r>
              <a:rPr lang="az-Cyrl-AZ" sz="900">
                <a:solidFill>
                  <a:srgbClr val="C0D6E8"/>
                </a:solidFill>
                <a:latin typeface="Consolas"/>
              </a:rPr>
              <a:t>А. Базарсад [B242270065]</a:t>
            </a:r>
            <a:endParaRPr lang="az-Cyrl-A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353" y="647461"/>
            <a:ext cx="7672414" cy="738000"/>
          </a:xfrm>
        </p:spPr>
        <p:txBody>
          <a:bodyPr/>
          <a:lstStyle/>
          <a:p>
            <a:r>
              <a:rPr lang="az-Cyrl-AZ"/>
              <a:t>Төслийн Зорилго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82067" y="1619286"/>
            <a:ext cx="8292900" cy="2876962"/>
          </a:xfrm>
        </p:spPr>
        <p:txBody>
          <a:bodyPr/>
          <a:lstStyle/>
          <a:p>
            <a:pPr>
              <a:defRPr sz="1800"/>
            </a:pPr>
            <a:r>
              <a:rPr lang="en-US" sz="2000">
                <a:latin typeface="Times New Roman"/>
                <a:cs typeface="Arial"/>
              </a:rPr>
              <a:t>Төслийн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гол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зорилго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бол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хэрэглэгчийн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захиалга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ширээ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бүтээгдэхүүн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болон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төлбөрийн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мэдээллийг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бүртгэж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боловсруулж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системийн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гол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логикийг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сервер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талд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хэрэгжүүлэх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явдал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байлаа</a:t>
            </a:r>
            <a:r>
              <a:rPr lang="en-US" sz="2000" dirty="0">
                <a:latin typeface="Times New Roman"/>
                <a:cs typeface="Arial"/>
              </a:rPr>
              <a:t>.</a:t>
            </a:r>
          </a:p>
          <a:p>
            <a:pPr>
              <a:defRPr sz="1800"/>
            </a:pPr>
            <a:r>
              <a:rPr lang="en-US" sz="2000" err="1">
                <a:latin typeface="Times New Roman"/>
                <a:cs typeface="Arial"/>
              </a:rPr>
              <a:t>Энэ</a:t>
            </a:r>
            <a:r>
              <a:rPr lang="en-US" sz="2000" dirty="0">
                <a:latin typeface="Times New Roman"/>
                <a:cs typeface="Arial"/>
              </a:rPr>
              <a:t> backend </a:t>
            </a:r>
            <a:r>
              <a:rPr lang="en-US" sz="2000" err="1">
                <a:latin typeface="Times New Roman"/>
                <a:cs typeface="Arial"/>
              </a:rPr>
              <a:t>систем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нь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консолоос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ажиллах</a:t>
            </a:r>
            <a:r>
              <a:rPr lang="en-US" sz="2000" dirty="0">
                <a:latin typeface="Times New Roman"/>
                <a:cs typeface="Arial"/>
              </a:rPr>
              <a:t> CLI </a:t>
            </a:r>
            <a:r>
              <a:rPr lang="en-US" sz="2000" err="1">
                <a:latin typeface="Times New Roman"/>
                <a:cs typeface="Arial"/>
              </a:rPr>
              <a:t>интерфэйстэй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бөгөөд</a:t>
            </a:r>
            <a:r>
              <a:rPr lang="en-US" sz="2000" dirty="0">
                <a:latin typeface="Times New Roman"/>
                <a:cs typeface="Arial"/>
              </a:rPr>
              <a:t> Log4j2 </a:t>
            </a:r>
            <a:r>
              <a:rPr lang="en-US" sz="2000" err="1">
                <a:latin typeface="Times New Roman"/>
                <a:cs typeface="Arial"/>
              </a:rPr>
              <a:t>ашиглан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лог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хөтлөлт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хийдэг</a:t>
            </a:r>
            <a:r>
              <a:rPr lang="en-US" sz="2000" dirty="0">
                <a:latin typeface="Times New Roman"/>
                <a:cs typeface="Arial"/>
              </a:rPr>
              <a:t>. </a:t>
            </a:r>
            <a:r>
              <a:rPr lang="en-US" sz="2000" err="1">
                <a:latin typeface="Times New Roman"/>
                <a:cs typeface="Arial"/>
              </a:rPr>
              <a:t>Бүх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үндсэн</a:t>
            </a:r>
            <a:r>
              <a:rPr lang="en-US" sz="2000" dirty="0">
                <a:latin typeface="Times New Roman"/>
                <a:cs typeface="Arial"/>
              </a:rPr>
              <a:t> CRUD </a:t>
            </a:r>
            <a:r>
              <a:rPr lang="en-US" sz="2000" err="1">
                <a:latin typeface="Times New Roman"/>
                <a:cs typeface="Arial"/>
              </a:rPr>
              <a:t>үйлдлүүдийг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хийдэг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бөгөөд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хэрэглэгчтэй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интерактив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харилцаа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үүсгэдэг</a:t>
            </a:r>
            <a:r>
              <a:rPr lang="en-US" sz="2000" dirty="0">
                <a:latin typeface="Times New Roman"/>
                <a:cs typeface="Arial"/>
              </a:rPr>
              <a:t>.</a:t>
            </a:r>
          </a:p>
          <a:p>
            <a:pPr>
              <a:defRPr sz="1800"/>
            </a:pPr>
            <a:endParaRPr lang="en-US" sz="2000" dirty="0">
              <a:latin typeface="Times New Roman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7941-43A2-A4D3-BB9A-D4929987D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3DF8-FDEB-1CF3-345B-EBC902EB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53" y="647461"/>
            <a:ext cx="7672414" cy="738000"/>
          </a:xfrm>
        </p:spPr>
        <p:txBody>
          <a:bodyPr/>
          <a:lstStyle/>
          <a:p>
            <a:r>
              <a:rPr err="1"/>
              <a:t>Төслийн</a:t>
            </a:r>
            <a:r>
              <a:rPr dirty="0"/>
              <a:t> </a:t>
            </a:r>
            <a:r>
              <a:rPr lang="en-US" err="1">
                <a:cs typeface="Times New Roman"/>
              </a:rPr>
              <a:t>Онцлогууд</a:t>
            </a:r>
            <a:endParaRPr lang="en-US" err="1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79398B-6E0C-6A9C-F464-4BE8A63A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067" y="1619286"/>
            <a:ext cx="8292900" cy="433800"/>
          </a:xfrm>
        </p:spPr>
        <p:txBody>
          <a:bodyPr/>
          <a:lstStyle/>
          <a:p>
            <a:pPr>
              <a:defRPr sz="1800"/>
            </a:pPr>
            <a:endParaRPr lang="en-US" sz="1400" dirty="0">
              <a:latin typeface="Times New Roman"/>
              <a:cs typeface="Arial"/>
            </a:endParaRP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err="1">
                <a:latin typeface="Times New Roman"/>
                <a:cs typeface="Arial"/>
              </a:rPr>
              <a:t>Категори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болон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бүтээгдэхүүнийг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удирдах</a:t>
            </a:r>
            <a:r>
              <a:rPr lang="en-US" sz="2000" dirty="0">
                <a:latin typeface="Times New Roman"/>
                <a:cs typeface="Arial"/>
              </a:rPr>
              <a:t> (</a:t>
            </a:r>
            <a:r>
              <a:rPr lang="en-US" sz="2000" err="1">
                <a:latin typeface="Times New Roman"/>
                <a:cs typeface="Arial"/>
              </a:rPr>
              <a:t>CategoryRepository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ProductRepository</a:t>
            </a:r>
            <a:r>
              <a:rPr lang="en-US" sz="2000" dirty="0">
                <a:latin typeface="Times New Roman"/>
                <a:cs typeface="Arial"/>
              </a:rPr>
              <a:t>)</a:t>
            </a: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err="1">
                <a:latin typeface="Times New Roman"/>
                <a:cs typeface="Arial"/>
              </a:rPr>
              <a:t>Захиалга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бүртгэх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хадгалах</a:t>
            </a:r>
            <a:r>
              <a:rPr lang="en-US" sz="2000" dirty="0">
                <a:latin typeface="Times New Roman"/>
                <a:cs typeface="Arial"/>
              </a:rPr>
              <a:t> (</a:t>
            </a:r>
            <a:r>
              <a:rPr lang="en-US" sz="2000" err="1">
                <a:latin typeface="Times New Roman"/>
                <a:cs typeface="Arial"/>
              </a:rPr>
              <a:t>OrderService</a:t>
            </a:r>
            <a:r>
              <a:rPr lang="en-US" sz="2000" dirty="0">
                <a:latin typeface="Times New Roman"/>
                <a:cs typeface="Arial"/>
              </a:rPr>
              <a:t>)</a:t>
            </a: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err="1">
                <a:latin typeface="Times New Roman"/>
                <a:cs typeface="Arial"/>
              </a:rPr>
              <a:t>Төлбөрийн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тооцоолол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хийх</a:t>
            </a:r>
            <a:r>
              <a:rPr lang="en-US" sz="2000" dirty="0">
                <a:latin typeface="Times New Roman"/>
                <a:cs typeface="Arial"/>
              </a:rPr>
              <a:t> (</a:t>
            </a:r>
            <a:r>
              <a:rPr lang="en-US" sz="2000" err="1">
                <a:latin typeface="Times New Roman"/>
                <a:cs typeface="Arial"/>
              </a:rPr>
              <a:t>CheckoutService</a:t>
            </a:r>
            <a:r>
              <a:rPr lang="en-US" sz="2000" dirty="0">
                <a:latin typeface="Times New Roman"/>
                <a:cs typeface="Arial"/>
              </a:rPr>
              <a:t>)</a:t>
            </a: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err="1">
                <a:latin typeface="Times New Roman"/>
                <a:cs typeface="Arial"/>
              </a:rPr>
              <a:t>Ширээний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менежмент</a:t>
            </a:r>
            <a:r>
              <a:rPr lang="en-US" sz="2000" dirty="0">
                <a:latin typeface="Times New Roman"/>
                <a:cs typeface="Arial"/>
              </a:rPr>
              <a:t> (</a:t>
            </a:r>
            <a:r>
              <a:rPr lang="en-US" sz="2000" err="1">
                <a:latin typeface="Times New Roman"/>
                <a:cs typeface="Arial"/>
              </a:rPr>
              <a:t>TableRepository</a:t>
            </a:r>
            <a:r>
              <a:rPr lang="en-US" sz="2000" dirty="0">
                <a:latin typeface="Times New Roman"/>
                <a:cs typeface="Arial"/>
              </a:rPr>
              <a:t>, </a:t>
            </a:r>
            <a:r>
              <a:rPr lang="en-US" sz="2000" err="1">
                <a:latin typeface="Times New Roman"/>
                <a:cs typeface="Arial"/>
              </a:rPr>
              <a:t>TableRep</a:t>
            </a:r>
            <a:r>
              <a:rPr lang="en-US" sz="2000" dirty="0">
                <a:latin typeface="Times New Roman"/>
                <a:cs typeface="Arial"/>
              </a:rPr>
              <a:t>)</a:t>
            </a: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dirty="0">
                <a:latin typeface="Times New Roman"/>
                <a:cs typeface="Arial"/>
              </a:rPr>
              <a:t>Exception </a:t>
            </a:r>
            <a:r>
              <a:rPr lang="en-US" sz="2000" err="1">
                <a:latin typeface="Times New Roman"/>
                <a:cs typeface="Arial"/>
              </a:rPr>
              <a:t>болон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лог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менежмент</a:t>
            </a:r>
            <a:r>
              <a:rPr lang="en-US" sz="2000" dirty="0">
                <a:latin typeface="Times New Roman"/>
                <a:cs typeface="Arial"/>
              </a:rPr>
              <a:t> (Log4j2 </a:t>
            </a:r>
            <a:r>
              <a:rPr lang="en-US" sz="2000" err="1">
                <a:latin typeface="Times New Roman"/>
                <a:cs typeface="Arial"/>
              </a:rPr>
              <a:t>ашигласан</a:t>
            </a:r>
            <a:r>
              <a:rPr lang="en-US" sz="2000" dirty="0">
                <a:latin typeface="Times New Roman"/>
                <a:cs typeface="Arial"/>
              </a:rPr>
              <a:t>)</a:t>
            </a: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dirty="0">
                <a:latin typeface="Times New Roman"/>
                <a:cs typeface="Arial"/>
              </a:rPr>
              <a:t>CLI </a:t>
            </a:r>
            <a:r>
              <a:rPr lang="en-US" sz="2000" err="1">
                <a:latin typeface="Times New Roman"/>
                <a:cs typeface="Arial"/>
              </a:rPr>
              <a:t>орчноос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удирдах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боломж</a:t>
            </a:r>
            <a:r>
              <a:rPr lang="en-US" sz="2000" dirty="0">
                <a:latin typeface="Times New Roman"/>
                <a:cs typeface="Arial"/>
              </a:rPr>
              <a:t> (</a:t>
            </a:r>
            <a:r>
              <a:rPr lang="en-US" sz="2000" err="1">
                <a:latin typeface="Times New Roman"/>
                <a:cs typeface="Arial"/>
              </a:rPr>
              <a:t>MainCLI</a:t>
            </a:r>
            <a:r>
              <a:rPr lang="en-US" sz="2000" dirty="0">
                <a:latin typeface="Times New Roman"/>
                <a:cs typeface="Arial"/>
              </a:rPr>
              <a:t>)</a:t>
            </a:r>
            <a:endParaRPr lang="en-US" sz="2000">
              <a:latin typeface="Times New Roman"/>
            </a:endParaRPr>
          </a:p>
          <a:p>
            <a:pPr marL="285750" indent="-285750">
              <a:buFont typeface="Symbol"/>
              <a:buChar char="•"/>
              <a:defRPr sz="1800"/>
            </a:pPr>
            <a:r>
              <a:rPr lang="en-US" sz="2000" dirty="0">
                <a:latin typeface="Times New Roman"/>
                <a:cs typeface="Arial"/>
              </a:rPr>
              <a:t>JDBC </a:t>
            </a:r>
            <a:r>
              <a:rPr lang="en-US" sz="2000" err="1">
                <a:latin typeface="Times New Roman"/>
                <a:cs typeface="Arial"/>
              </a:rPr>
              <a:t>ашиглан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өгөгдлийн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сантай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холбогдсон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err="1">
                <a:latin typeface="Times New Roman"/>
                <a:cs typeface="Arial"/>
              </a:rPr>
              <a:t>бүтэцтэй</a:t>
            </a:r>
            <a:endParaRPr lang="en-US" sz="2000" dirty="0">
              <a:latin typeface="Times New Roman"/>
              <a:cs typeface="Arial"/>
            </a:endParaRPr>
          </a:p>
          <a:p>
            <a:pPr>
              <a:defRPr sz="1800"/>
            </a:pPr>
            <a:endParaRPr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64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50" y="1134053"/>
            <a:ext cx="7385031" cy="744531"/>
          </a:xfrm>
        </p:spPr>
        <p:txBody>
          <a:bodyPr/>
          <a:lstStyle/>
          <a:p>
            <a:r>
              <a:t>Классын загвар (UML)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12350" y="2092815"/>
            <a:ext cx="7385031" cy="959579"/>
          </a:xfrm>
        </p:spPr>
        <p:txBody>
          <a:bodyPr/>
          <a:lstStyle/>
          <a:p>
            <a:endParaRPr/>
          </a:p>
          <a:p>
            <a:pPr>
              <a:defRPr sz="1800"/>
            </a:pPr>
            <a:r>
              <a:rPr lang="en-US">
                <a:latin typeface="Times New Roman"/>
              </a:rPr>
              <a:t>Model: Product, Order, Table, Stock</a:t>
            </a:r>
          </a:p>
          <a:p>
            <a:pPr>
              <a:defRPr sz="1800"/>
            </a:pPr>
            <a:endParaRPr lang="en-US" dirty="0">
              <a:latin typeface="Times New Roman"/>
            </a:endParaRPr>
          </a:p>
          <a:p>
            <a:pPr>
              <a:defRPr sz="1800"/>
            </a:pPr>
            <a:r>
              <a:rPr lang="en-US">
                <a:latin typeface="Times New Roman"/>
              </a:rPr>
              <a:t>Service: </a:t>
            </a:r>
            <a:r>
              <a:rPr lang="en-US" err="1">
                <a:latin typeface="Times New Roman"/>
              </a:rPr>
              <a:t>OrderService</a:t>
            </a:r>
            <a:r>
              <a:rPr lang="en-US">
                <a:latin typeface="Times New Roman"/>
              </a:rPr>
              <a:t>, </a:t>
            </a:r>
            <a:r>
              <a:rPr lang="en-US" err="1">
                <a:latin typeface="Times New Roman"/>
              </a:rPr>
              <a:t>CheckoutService</a:t>
            </a:r>
            <a:r>
              <a:rPr lang="en-US">
                <a:latin typeface="Times New Roman"/>
              </a:rPr>
              <a:t>, </a:t>
            </a:r>
            <a:r>
              <a:rPr lang="en-US" err="1">
                <a:latin typeface="Times New Roman"/>
              </a:rPr>
              <a:t>ReportingService</a:t>
            </a:r>
            <a:endParaRPr lang="en-US">
              <a:latin typeface="Times New Roman"/>
            </a:endParaRPr>
          </a:p>
          <a:p>
            <a:pPr>
              <a:defRPr sz="1800"/>
            </a:pPr>
            <a:endParaRPr lang="en-US" dirty="0">
              <a:latin typeface="Times New Roman"/>
            </a:endParaRPr>
          </a:p>
          <a:p>
            <a:pPr>
              <a:defRPr sz="1800"/>
            </a:pPr>
            <a:r>
              <a:rPr lang="en-US">
                <a:latin typeface="Times New Roman"/>
              </a:rPr>
              <a:t>Repository: </a:t>
            </a:r>
            <a:r>
              <a:rPr lang="en-US" err="1">
                <a:latin typeface="Times New Roman"/>
              </a:rPr>
              <a:t>CategoryRepository</a:t>
            </a:r>
            <a:r>
              <a:rPr lang="en-US">
                <a:latin typeface="Times New Roman"/>
              </a:rPr>
              <a:t>, </a:t>
            </a:r>
            <a:r>
              <a:rPr lang="en-US" err="1">
                <a:latin typeface="Times New Roman"/>
              </a:rPr>
              <a:t>ProductRepository</a:t>
            </a:r>
            <a:endParaRPr lang="en-US">
              <a:latin typeface="Times New Roman"/>
            </a:endParaRPr>
          </a:p>
          <a:p>
            <a:pPr>
              <a:defRPr sz="1800"/>
            </a:pPr>
            <a:endParaRPr lang="en-US" dirty="0">
              <a:latin typeface="Times New Roman"/>
            </a:endParaRPr>
          </a:p>
          <a:p>
            <a:pPr>
              <a:defRPr sz="1800"/>
            </a:pPr>
            <a:r>
              <a:rPr lang="az-Cyrl-AZ" err="1">
                <a:latin typeface="Times New Roman"/>
              </a:rPr>
              <a:t>Туслах</a:t>
            </a:r>
            <a:r>
              <a:rPr lang="az-Cyrl-AZ">
                <a:latin typeface="Times New Roman"/>
              </a:rPr>
              <a:t> </a:t>
            </a:r>
            <a:r>
              <a:rPr lang="az-Cyrl-AZ" err="1">
                <a:latin typeface="Times New Roman"/>
              </a:rPr>
              <a:t>класс</a:t>
            </a:r>
            <a:r>
              <a:rPr lang="az-Cyrl-AZ">
                <a:latin typeface="Times New Roman"/>
              </a:rPr>
              <a:t>: </a:t>
            </a:r>
            <a:r>
              <a:rPr lang="en-US">
                <a:latin typeface="Times New Roman"/>
              </a:rPr>
              <a:t>Database, </a:t>
            </a:r>
            <a:r>
              <a:rPr lang="en-US" err="1">
                <a:latin typeface="Times New Roman"/>
              </a:rPr>
              <a:t>ImageHelper</a:t>
            </a:r>
            <a:endParaRPr lang="en-US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41E51-56E0-3BCE-554B-5E5A7048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FA0A070-38BD-4DEA-D3C6-A309A7FD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15" y="218803"/>
            <a:ext cx="44182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9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E5453-9087-26A2-EB64-16116C03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ervice">
            <a:extLst>
              <a:ext uri="{FF2B5EF4-FFF2-40B4-BE49-F238E27FC236}">
                <a16:creationId xmlns:a16="http://schemas.microsoft.com/office/drawing/2014/main" id="{B1245ED3-81F9-014C-CEFD-FB707D8C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188" y="546497"/>
            <a:ext cx="5873624" cy="405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2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436" y="376407"/>
            <a:ext cx="7577708" cy="738000"/>
          </a:xfrm>
        </p:spPr>
        <p:txBody>
          <a:bodyPr/>
          <a:lstStyle/>
          <a:p>
            <a:r>
              <a:t>Бэрхшээл ба шийдэл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18436" y="1348232"/>
            <a:ext cx="7577708" cy="433800"/>
          </a:xfrm>
        </p:spPr>
        <p:txBody>
          <a:bodyPr/>
          <a:lstStyle/>
          <a:p>
            <a:endParaRPr lang="en-US" sz="2000" b="1" i="1" dirty="0"/>
          </a:p>
          <a:p>
            <a:pPr>
              <a:defRPr sz="1800"/>
            </a:pPr>
            <a:r>
              <a:rPr sz="2400" b="1" i="1" err="1"/>
              <a:t>Бэрхшээл</a:t>
            </a:r>
            <a:r>
              <a:rPr sz="2400" b="1" i="1" dirty="0"/>
              <a:t>:</a:t>
            </a:r>
          </a:p>
          <a:p>
            <a:pPr>
              <a:defRPr sz="1800"/>
            </a:pPr>
            <a:r>
              <a:rPr dirty="0"/>
              <a:t>- JDBC </a:t>
            </a:r>
            <a:r>
              <a:rPr dirty="0" err="1"/>
              <a:t>холболтын</a:t>
            </a:r>
            <a:r>
              <a:rPr dirty="0"/>
              <a:t> </a:t>
            </a:r>
            <a:r>
              <a:rPr dirty="0" err="1"/>
              <a:t>алдаа</a:t>
            </a:r>
            <a:r>
              <a:rPr dirty="0"/>
              <a:t>, connection </a:t>
            </a:r>
            <a:r>
              <a:rPr dirty="0" err="1"/>
              <a:t>удирдлага</a:t>
            </a:r>
            <a:endParaRPr dirty="0"/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Захиалгын</a:t>
            </a:r>
            <a:r>
              <a:rPr dirty="0"/>
              <a:t> </a:t>
            </a:r>
            <a:r>
              <a:rPr dirty="0" err="1"/>
              <a:t>дата</a:t>
            </a:r>
            <a:r>
              <a:rPr dirty="0"/>
              <a:t> </a:t>
            </a:r>
            <a:r>
              <a:rPr dirty="0" err="1"/>
              <a:t>загвар</a:t>
            </a:r>
            <a:endParaRPr lang="en-US"/>
          </a:p>
          <a:p>
            <a:pPr>
              <a:defRPr sz="1800"/>
            </a:pPr>
            <a:r>
              <a:rPr dirty="0"/>
              <a:t>- </a:t>
            </a:r>
            <a:r>
              <a:rPr err="1"/>
              <a:t>Нөөцийн</a:t>
            </a:r>
            <a:r>
              <a:rPr dirty="0"/>
              <a:t> </a:t>
            </a:r>
            <a:r>
              <a:rPr err="1"/>
              <a:t>үлдэгдлийг</a:t>
            </a:r>
            <a:r>
              <a:rPr dirty="0"/>
              <a:t> </a:t>
            </a:r>
            <a:r>
              <a:rPr err="1"/>
              <a:t>бодит</a:t>
            </a:r>
            <a:r>
              <a:rPr dirty="0"/>
              <a:t> </a:t>
            </a:r>
            <a:r>
              <a:rPr err="1"/>
              <a:t>цагт</a:t>
            </a:r>
            <a:r>
              <a:rPr dirty="0"/>
              <a:t> </a:t>
            </a:r>
            <a:r>
              <a:rPr err="1"/>
              <a:t>шалгах</a:t>
            </a:r>
            <a:endParaRPr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sz="2400" b="1" i="1" err="1"/>
              <a:t>Шийдэл</a:t>
            </a:r>
            <a:r>
              <a:rPr sz="2400" b="1" i="1" dirty="0"/>
              <a:t>:</a:t>
            </a:r>
          </a:p>
          <a:p>
            <a:pPr>
              <a:defRPr sz="1800"/>
            </a:pPr>
            <a:r>
              <a:rPr dirty="0"/>
              <a:t>- Database </a:t>
            </a:r>
            <a:r>
              <a:rPr dirty="0" err="1"/>
              <a:t>класс</a:t>
            </a:r>
            <a:r>
              <a:rPr dirty="0"/>
              <a:t> </a:t>
            </a:r>
            <a:r>
              <a:rPr dirty="0" err="1"/>
              <a:t>ашигласан</a:t>
            </a:r>
            <a:r>
              <a:rPr dirty="0"/>
              <a:t> abstraction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StockManagementService-аар</a:t>
            </a:r>
            <a:r>
              <a:rPr dirty="0"/>
              <a:t> </a:t>
            </a:r>
            <a:r>
              <a:rPr dirty="0" err="1"/>
              <a:t>нөөц</a:t>
            </a:r>
            <a:r>
              <a:rPr dirty="0"/>
              <a:t> </a:t>
            </a:r>
            <a:r>
              <a:rPr dirty="0" err="1"/>
              <a:t>шалгах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TableOrderService</a:t>
            </a:r>
            <a:r>
              <a:rPr dirty="0"/>
              <a:t> </a:t>
            </a:r>
            <a:r>
              <a:rPr dirty="0" err="1"/>
              <a:t>ашиглан</a:t>
            </a:r>
            <a:r>
              <a:rPr dirty="0"/>
              <a:t> </a:t>
            </a:r>
            <a:r>
              <a:rPr dirty="0" err="1"/>
              <a:t>ширээ</a:t>
            </a:r>
            <a:r>
              <a:rPr dirty="0"/>
              <a:t> </a:t>
            </a:r>
            <a:r>
              <a:rPr dirty="0" err="1"/>
              <a:t>бүрийн</a:t>
            </a:r>
            <a:r>
              <a:rPr dirty="0"/>
              <a:t> </a:t>
            </a:r>
            <a:r>
              <a:rPr dirty="0" err="1"/>
              <a:t>захиалгыг</a:t>
            </a:r>
            <a:r>
              <a:rPr dirty="0"/>
              <a:t> </a:t>
            </a:r>
            <a:r>
              <a:rPr dirty="0" err="1"/>
              <a:t>удирдах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101" y="482542"/>
            <a:ext cx="7185822" cy="738000"/>
          </a:xfrm>
        </p:spPr>
        <p:txBody>
          <a:bodyPr/>
          <a:lstStyle/>
          <a:p>
            <a:r>
              <a:rPr dirty="0" err="1"/>
              <a:t>Демо</a:t>
            </a:r>
            <a:r>
              <a:rPr lang="en-US" dirty="0"/>
              <a:t> Unit Test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1101" y="1068604"/>
            <a:ext cx="7185822" cy="433800"/>
          </a:xfrm>
        </p:spPr>
        <p:txBody>
          <a:bodyPr/>
          <a:lstStyle/>
          <a:p>
            <a:endParaRPr/>
          </a:p>
          <a:p>
            <a:pPr>
              <a:defRPr sz="1800"/>
            </a:pPr>
            <a:r>
              <a:rPr sz="2400" b="1" i="1" err="1"/>
              <a:t>Тестийн</a:t>
            </a:r>
            <a:r>
              <a:rPr sz="2400" b="1" i="1" dirty="0"/>
              <a:t> </a:t>
            </a:r>
            <a:r>
              <a:rPr sz="2400" b="1" i="1" err="1"/>
              <a:t>команд</a:t>
            </a:r>
            <a:r>
              <a:rPr sz="2400" b="1" i="1" dirty="0"/>
              <a:t>: </a:t>
            </a:r>
            <a:endParaRPr lang="en-US" sz="2400" b="1" i="1"/>
          </a:p>
          <a:p>
            <a:pPr>
              <a:buFont typeface="Calibri"/>
              <a:buChar char="-"/>
              <a:defRPr sz="1800"/>
            </a:pPr>
            <a:r>
              <a:rPr err="1"/>
              <a:t>mvn</a:t>
            </a:r>
            <a:r>
              <a:rPr dirty="0"/>
              <a:t> clean test</a:t>
            </a:r>
          </a:p>
          <a:p>
            <a:pPr marL="139700" indent="0">
              <a:defRPr sz="1800"/>
            </a:pPr>
            <a:endParaRPr lang="en-US" dirty="0"/>
          </a:p>
          <a:p>
            <a:pPr>
              <a:defRPr sz="1800"/>
            </a:pPr>
            <a:r>
              <a:rPr sz="2400" b="1" i="1" dirty="0"/>
              <a:t>Unit Test-</a:t>
            </a:r>
            <a:r>
              <a:rPr sz="2400" b="1" i="1" dirty="0" err="1"/>
              <a:t>үүд</a:t>
            </a:r>
            <a:r>
              <a:rPr sz="2400" b="1" i="1" dirty="0"/>
              <a:t>: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dirty="0"/>
          </a:p>
        </p:txBody>
      </p:sp>
      <p:pic>
        <p:nvPicPr>
          <p:cNvPr id="5" name="Picture 4" descr="A black background with yellow text&#10;&#10;AI-generated content may be incorrect.">
            <a:extLst>
              <a:ext uri="{FF2B5EF4-FFF2-40B4-BE49-F238E27FC236}">
                <a16:creationId xmlns:a16="http://schemas.microsoft.com/office/drawing/2014/main" id="{7BFFB94D-4F25-25C8-A41F-8D7985A4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819418"/>
            <a:ext cx="4779169" cy="2026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E1364-2340-E823-6EC9-94F536D7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3D1624F-C558-6B6F-6C4B-A866A42B0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80" y="110728"/>
            <a:ext cx="5037240" cy="492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608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Assistant Service Company Profile by Slidesgo">
  <a:themeElements>
    <a:clrScheme name="Simple Light">
      <a:dk1>
        <a:srgbClr val="0E0F21"/>
      </a:dk1>
      <a:lt1>
        <a:srgbClr val="FFFFFF"/>
      </a:lt1>
      <a:dk2>
        <a:srgbClr val="62388E"/>
      </a:dk2>
      <a:lt2>
        <a:srgbClr val="8E62BB"/>
      </a:lt2>
      <a:accent1>
        <a:srgbClr val="EC008C"/>
      </a:accent1>
      <a:accent2>
        <a:srgbClr val="2D86C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Virtual Assistant Service Company Profile by Slidesgo</vt:lpstr>
      <vt:lpstr>Kass Java POS system Backend</vt:lpstr>
      <vt:lpstr>Төслийн Зорилго</vt:lpstr>
      <vt:lpstr>Төслийн Онцлогууд</vt:lpstr>
      <vt:lpstr>Классын загвар (UML)</vt:lpstr>
      <vt:lpstr>PowerPoint Presentation</vt:lpstr>
      <vt:lpstr>PowerPoint Presentation</vt:lpstr>
      <vt:lpstr>Бэрхшээл ба шийдэл</vt:lpstr>
      <vt:lpstr>Демо Unit Test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108</cp:revision>
  <dcterms:modified xsi:type="dcterms:W3CDTF">2025-06-11T15:07:48Z</dcterms:modified>
</cp:coreProperties>
</file>