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339AB-9167-4986-90D9-18E2077FD055}" v="344" dt="2021-01-15T14:50:05.375"/>
    <p1510:client id="{F5F5E8DF-6F1B-42C3-BF51-E07ACDC1BEFE}" v="77" dt="2021-01-15T14:54:15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2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90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03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346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6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96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2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9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52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6631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Игра "Змейка"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Подготовил Каверин Глеб г. Елец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C7203-F42E-4012-9650-21DE3AAE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07" y="119771"/>
            <a:ext cx="8534400" cy="1507067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Цель проекта: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D1D41-8661-4937-9419-36A5ACB3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81" y="927410"/>
            <a:ext cx="8534400" cy="3615267"/>
          </a:xfrm>
        </p:spPr>
        <p:txBody>
          <a:bodyPr/>
          <a:lstStyle/>
          <a:p>
            <a:r>
              <a:rPr lang="ru-RU" dirty="0"/>
              <a:t>Реализовать игру "Змейка"</a:t>
            </a:r>
          </a:p>
          <a:p>
            <a:pPr>
              <a:buClr>
                <a:srgbClr val="FFFFFF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03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01AF4-D79A-4CAE-816B-99CC2945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07" y="-1034"/>
            <a:ext cx="8534400" cy="1507067"/>
          </a:xfrm>
        </p:spPr>
        <p:txBody>
          <a:bodyPr/>
          <a:lstStyle/>
          <a:p>
            <a:r>
              <a:rPr lang="ru-RU" dirty="0"/>
              <a:t>Создаём заставку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200D1A-EFC3-4DD9-94E1-FF19AF4B3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824" y="1252654"/>
            <a:ext cx="9660077" cy="4646754"/>
          </a:xfrm>
        </p:spPr>
      </p:pic>
    </p:spTree>
    <p:extLst>
      <p:ext uri="{BB962C8B-B14F-4D97-AF65-F5344CB8AC3E}">
        <p14:creationId xmlns:p14="http://schemas.microsoft.com/office/powerpoint/2010/main" val="398966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B95DD-F9DC-4C98-ADC8-C6CFEC73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1" y="212698"/>
            <a:ext cx="11387253" cy="1507067"/>
          </a:xfrm>
        </p:spPr>
        <p:txBody>
          <a:bodyPr/>
          <a:lstStyle/>
          <a:p>
            <a:r>
              <a:rPr lang="ru-RU" dirty="0"/>
              <a:t>Создаем  рост скорости и длины змейки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2303E9D-019C-4EBB-85ED-2D10FE14C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34" y="1336288"/>
            <a:ext cx="7395101" cy="4358681"/>
          </a:xfrm>
        </p:spPr>
      </p:pic>
    </p:spTree>
    <p:extLst>
      <p:ext uri="{BB962C8B-B14F-4D97-AF65-F5344CB8AC3E}">
        <p14:creationId xmlns:p14="http://schemas.microsoft.com/office/powerpoint/2010/main" val="281082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BB8A-429C-4CB4-8015-EBF72169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63" y="212698"/>
            <a:ext cx="8534400" cy="1507067"/>
          </a:xfrm>
        </p:spPr>
        <p:txBody>
          <a:bodyPr/>
          <a:lstStyle/>
          <a:p>
            <a:r>
              <a:rPr lang="ru-RU" dirty="0"/>
              <a:t>Создаём условия проигрыша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575C36-09C7-4C8B-A7F8-5BB661B44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956" y="2217208"/>
            <a:ext cx="8287911" cy="2271596"/>
          </a:xfrm>
        </p:spPr>
      </p:pic>
    </p:spTree>
    <p:extLst>
      <p:ext uri="{BB962C8B-B14F-4D97-AF65-F5344CB8AC3E}">
        <p14:creationId xmlns:p14="http://schemas.microsoft.com/office/powerpoint/2010/main" val="316272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D88E9-3E3A-40D4-A93B-67C34806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30" y="300814"/>
            <a:ext cx="8534400" cy="1507067"/>
          </a:xfrm>
        </p:spPr>
        <p:txBody>
          <a:bodyPr/>
          <a:lstStyle/>
          <a:p>
            <a:r>
              <a:rPr lang="ru-RU" dirty="0"/>
              <a:t>Реализуем управление змейкой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640A1D-C938-4C3E-908D-8231ADA6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340" y="1564779"/>
            <a:ext cx="5913248" cy="4182120"/>
          </a:xfrm>
        </p:spPr>
      </p:pic>
    </p:spTree>
    <p:extLst>
      <p:ext uri="{BB962C8B-B14F-4D97-AF65-F5344CB8AC3E}">
        <p14:creationId xmlns:p14="http://schemas.microsoft.com/office/powerpoint/2010/main" val="178550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440A3-D6D3-4B93-938E-0C0DB8C0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68" y="287039"/>
            <a:ext cx="8534400" cy="1507067"/>
          </a:xfrm>
        </p:spPr>
        <p:txBody>
          <a:bodyPr/>
          <a:lstStyle/>
          <a:p>
            <a:r>
              <a:rPr lang="ru-RU" dirty="0"/>
              <a:t>Получается игра "Змейка"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D3E5EE6-5185-41AF-9209-6AB573C7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37" y="1791630"/>
            <a:ext cx="3417077" cy="3615267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43867BF-39ED-4B5D-AF00-0F76B711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985" y="1788335"/>
            <a:ext cx="3449443" cy="3606573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009189B-742C-4586-BBA5-F489DF306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156" y="1792152"/>
            <a:ext cx="3412273" cy="36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902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Slice</vt:lpstr>
      <vt:lpstr>Игра "Змейка"</vt:lpstr>
      <vt:lpstr>Цель проекта:</vt:lpstr>
      <vt:lpstr>Создаём заставку</vt:lpstr>
      <vt:lpstr>Создаем  рост скорости и длины змейки</vt:lpstr>
      <vt:lpstr>Создаём условия проигрыша</vt:lpstr>
      <vt:lpstr>Реализуем управление змейкой</vt:lpstr>
      <vt:lpstr>Получается игра "Змейка"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65</cp:revision>
  <dcterms:created xsi:type="dcterms:W3CDTF">2021-01-15T14:37:50Z</dcterms:created>
  <dcterms:modified xsi:type="dcterms:W3CDTF">2021-01-15T14:54:31Z</dcterms:modified>
</cp:coreProperties>
</file>