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4" r:id="rId9"/>
    <p:sldId id="265" r:id="rId10"/>
    <p:sldId id="266"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56" autoAdjust="0"/>
  </p:normalViewPr>
  <p:slideViewPr>
    <p:cSldViewPr snapToGrid="0">
      <p:cViewPr varScale="1">
        <p:scale>
          <a:sx n="81" d="100"/>
          <a:sy n="81" d="100"/>
        </p:scale>
        <p:origin x="7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E3A22-3B42-0423-53B3-5F45691B03F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F8D8796-CDFE-4599-E4CB-B454A85FC5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775AF26-C5DB-B036-D309-AF1D102AA03A}"/>
              </a:ext>
            </a:extLst>
          </p:cNvPr>
          <p:cNvSpPr>
            <a:spLocks noGrp="1"/>
          </p:cNvSpPr>
          <p:nvPr>
            <p:ph type="dt" sz="half" idx="10"/>
          </p:nvPr>
        </p:nvSpPr>
        <p:spPr/>
        <p:txBody>
          <a:bodyPr/>
          <a:lstStyle/>
          <a:p>
            <a:fld id="{E15AAF15-BC94-4599-8F33-F774C0E903A0}" type="datetimeFigureOut">
              <a:rPr lang="fr-FR" smtClean="0"/>
              <a:t>14/11/2022</a:t>
            </a:fld>
            <a:endParaRPr lang="fr-FR"/>
          </a:p>
        </p:txBody>
      </p:sp>
      <p:sp>
        <p:nvSpPr>
          <p:cNvPr id="5" name="Espace réservé du pied de page 4">
            <a:extLst>
              <a:ext uri="{FF2B5EF4-FFF2-40B4-BE49-F238E27FC236}">
                <a16:creationId xmlns:a16="http://schemas.microsoft.com/office/drawing/2014/main" id="{5645B5B2-B74C-F36B-30A6-6AE49F40A8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E636976-BED5-93CD-59E0-55B0E8BAE98B}"/>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367566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EFE567-91A4-6A41-A8C9-E2E0BFEB24C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D759D67-69D1-22D8-B2F8-C9EA057FD4A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95AB88C-7CD6-7100-ABC9-291B26C4C580}"/>
              </a:ext>
            </a:extLst>
          </p:cNvPr>
          <p:cNvSpPr>
            <a:spLocks noGrp="1"/>
          </p:cNvSpPr>
          <p:nvPr>
            <p:ph type="dt" sz="half" idx="10"/>
          </p:nvPr>
        </p:nvSpPr>
        <p:spPr/>
        <p:txBody>
          <a:bodyPr/>
          <a:lstStyle/>
          <a:p>
            <a:fld id="{E15AAF15-BC94-4599-8F33-F774C0E903A0}" type="datetimeFigureOut">
              <a:rPr lang="fr-FR" smtClean="0"/>
              <a:t>14/11/2022</a:t>
            </a:fld>
            <a:endParaRPr lang="fr-FR"/>
          </a:p>
        </p:txBody>
      </p:sp>
      <p:sp>
        <p:nvSpPr>
          <p:cNvPr id="5" name="Espace réservé du pied de page 4">
            <a:extLst>
              <a:ext uri="{FF2B5EF4-FFF2-40B4-BE49-F238E27FC236}">
                <a16:creationId xmlns:a16="http://schemas.microsoft.com/office/drawing/2014/main" id="{BE4E11D5-6506-5A42-FE21-6581324581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48B63E3-55F3-6685-7772-96002EDF9E13}"/>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358076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4FC72ED-BD68-A822-8152-DDFBAA7E304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CDAD528-33FF-F70C-0912-ABCD9A6180F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5AAF84-991F-EE8B-E49B-890C0E5ABD5A}"/>
              </a:ext>
            </a:extLst>
          </p:cNvPr>
          <p:cNvSpPr>
            <a:spLocks noGrp="1"/>
          </p:cNvSpPr>
          <p:nvPr>
            <p:ph type="dt" sz="half" idx="10"/>
          </p:nvPr>
        </p:nvSpPr>
        <p:spPr/>
        <p:txBody>
          <a:bodyPr/>
          <a:lstStyle/>
          <a:p>
            <a:fld id="{E15AAF15-BC94-4599-8F33-F774C0E903A0}" type="datetimeFigureOut">
              <a:rPr lang="fr-FR" smtClean="0"/>
              <a:t>14/11/2022</a:t>
            </a:fld>
            <a:endParaRPr lang="fr-FR"/>
          </a:p>
        </p:txBody>
      </p:sp>
      <p:sp>
        <p:nvSpPr>
          <p:cNvPr id="5" name="Espace réservé du pied de page 4">
            <a:extLst>
              <a:ext uri="{FF2B5EF4-FFF2-40B4-BE49-F238E27FC236}">
                <a16:creationId xmlns:a16="http://schemas.microsoft.com/office/drawing/2014/main" id="{CEF7BF00-3162-E426-DCC3-5042A883D8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06AC3F-3BF7-3983-C4BA-37303102AA11}"/>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105495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496320-7919-DD8F-9EF8-C360CFF1FDD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5C5C0A9-C0B9-F9E6-9134-F635FDE2F87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9CF2E0-1463-AF21-93D2-7DBD12A942F8}"/>
              </a:ext>
            </a:extLst>
          </p:cNvPr>
          <p:cNvSpPr>
            <a:spLocks noGrp="1"/>
          </p:cNvSpPr>
          <p:nvPr>
            <p:ph type="dt" sz="half" idx="10"/>
          </p:nvPr>
        </p:nvSpPr>
        <p:spPr/>
        <p:txBody>
          <a:bodyPr/>
          <a:lstStyle/>
          <a:p>
            <a:fld id="{E15AAF15-BC94-4599-8F33-F774C0E903A0}" type="datetimeFigureOut">
              <a:rPr lang="fr-FR" smtClean="0"/>
              <a:t>14/11/2022</a:t>
            </a:fld>
            <a:endParaRPr lang="fr-FR"/>
          </a:p>
        </p:txBody>
      </p:sp>
      <p:sp>
        <p:nvSpPr>
          <p:cNvPr id="5" name="Espace réservé du pied de page 4">
            <a:extLst>
              <a:ext uri="{FF2B5EF4-FFF2-40B4-BE49-F238E27FC236}">
                <a16:creationId xmlns:a16="http://schemas.microsoft.com/office/drawing/2014/main" id="{39A286AA-8022-CB50-257D-C144C28F4F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9553A4-E98B-095D-FAB4-A5BE9B38864E}"/>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427556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F3644F-DBE9-93FC-83DD-BA81C6DC5CD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79FE970-B5A2-A5B2-A95C-5667BFC6EC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92E40D5-B8C6-7F63-48EE-E44CCA92193C}"/>
              </a:ext>
            </a:extLst>
          </p:cNvPr>
          <p:cNvSpPr>
            <a:spLocks noGrp="1"/>
          </p:cNvSpPr>
          <p:nvPr>
            <p:ph type="dt" sz="half" idx="10"/>
          </p:nvPr>
        </p:nvSpPr>
        <p:spPr/>
        <p:txBody>
          <a:bodyPr/>
          <a:lstStyle/>
          <a:p>
            <a:fld id="{E15AAF15-BC94-4599-8F33-F774C0E903A0}" type="datetimeFigureOut">
              <a:rPr lang="fr-FR" smtClean="0"/>
              <a:t>14/11/2022</a:t>
            </a:fld>
            <a:endParaRPr lang="fr-FR"/>
          </a:p>
        </p:txBody>
      </p:sp>
      <p:sp>
        <p:nvSpPr>
          <p:cNvPr id="5" name="Espace réservé du pied de page 4">
            <a:extLst>
              <a:ext uri="{FF2B5EF4-FFF2-40B4-BE49-F238E27FC236}">
                <a16:creationId xmlns:a16="http://schemas.microsoft.com/office/drawing/2014/main" id="{AA8FEF1C-180D-D202-88AA-D78690FE102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FD5B83E-165D-FA3B-B260-D03F4C328578}"/>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3810811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9FAA6F-D0F0-301E-AACD-D48A2B3341B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993D9D0-DC61-9FF5-328D-E40E8588BD5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5BD46DF-9C5E-23DF-8789-9CDDFABD589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21972AD-AFB1-7640-2AAD-56A4A5BBBEB4}"/>
              </a:ext>
            </a:extLst>
          </p:cNvPr>
          <p:cNvSpPr>
            <a:spLocks noGrp="1"/>
          </p:cNvSpPr>
          <p:nvPr>
            <p:ph type="dt" sz="half" idx="10"/>
          </p:nvPr>
        </p:nvSpPr>
        <p:spPr/>
        <p:txBody>
          <a:bodyPr/>
          <a:lstStyle/>
          <a:p>
            <a:fld id="{E15AAF15-BC94-4599-8F33-F774C0E903A0}" type="datetimeFigureOut">
              <a:rPr lang="fr-FR" smtClean="0"/>
              <a:t>14/11/2022</a:t>
            </a:fld>
            <a:endParaRPr lang="fr-FR"/>
          </a:p>
        </p:txBody>
      </p:sp>
      <p:sp>
        <p:nvSpPr>
          <p:cNvPr id="6" name="Espace réservé du pied de page 5">
            <a:extLst>
              <a:ext uri="{FF2B5EF4-FFF2-40B4-BE49-F238E27FC236}">
                <a16:creationId xmlns:a16="http://schemas.microsoft.com/office/drawing/2014/main" id="{B9D78DF5-A6A9-D496-4EE5-D88CEA2CE0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63DE78B-98A1-4D3C-4971-EF53B986BFD4}"/>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218149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CA2431-8375-965F-3631-B141EF3965A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68DFAFD-FE32-75BF-474E-BB4D89687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E511372-2B68-006E-DF46-A64596911C2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B3FB449-A070-DF56-8538-ED3DE2D354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3852801-1035-4EC8-D3C1-E103AB43631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54C4265-5180-000B-F6D2-978F25B6B8A3}"/>
              </a:ext>
            </a:extLst>
          </p:cNvPr>
          <p:cNvSpPr>
            <a:spLocks noGrp="1"/>
          </p:cNvSpPr>
          <p:nvPr>
            <p:ph type="dt" sz="half" idx="10"/>
          </p:nvPr>
        </p:nvSpPr>
        <p:spPr/>
        <p:txBody>
          <a:bodyPr/>
          <a:lstStyle/>
          <a:p>
            <a:fld id="{E15AAF15-BC94-4599-8F33-F774C0E903A0}" type="datetimeFigureOut">
              <a:rPr lang="fr-FR" smtClean="0"/>
              <a:t>14/11/2022</a:t>
            </a:fld>
            <a:endParaRPr lang="fr-FR"/>
          </a:p>
        </p:txBody>
      </p:sp>
      <p:sp>
        <p:nvSpPr>
          <p:cNvPr id="8" name="Espace réservé du pied de page 7">
            <a:extLst>
              <a:ext uri="{FF2B5EF4-FFF2-40B4-BE49-F238E27FC236}">
                <a16:creationId xmlns:a16="http://schemas.microsoft.com/office/drawing/2014/main" id="{36F346C3-5755-FE0B-7C7B-F4E18F2A874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0D1F36D-9EAB-73B1-F4D7-369BD341B388}"/>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342191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7343B3-2B25-0134-3270-70B76C5EB96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2F34852-3F12-24F3-95F7-B0DF68084084}"/>
              </a:ext>
            </a:extLst>
          </p:cNvPr>
          <p:cNvSpPr>
            <a:spLocks noGrp="1"/>
          </p:cNvSpPr>
          <p:nvPr>
            <p:ph type="dt" sz="half" idx="10"/>
          </p:nvPr>
        </p:nvSpPr>
        <p:spPr/>
        <p:txBody>
          <a:bodyPr/>
          <a:lstStyle/>
          <a:p>
            <a:fld id="{E15AAF15-BC94-4599-8F33-F774C0E903A0}" type="datetimeFigureOut">
              <a:rPr lang="fr-FR" smtClean="0"/>
              <a:t>14/11/2022</a:t>
            </a:fld>
            <a:endParaRPr lang="fr-FR"/>
          </a:p>
        </p:txBody>
      </p:sp>
      <p:sp>
        <p:nvSpPr>
          <p:cNvPr id="4" name="Espace réservé du pied de page 3">
            <a:extLst>
              <a:ext uri="{FF2B5EF4-FFF2-40B4-BE49-F238E27FC236}">
                <a16:creationId xmlns:a16="http://schemas.microsoft.com/office/drawing/2014/main" id="{FBA113AE-BAD5-9771-0331-3078C06A199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9C8BA56-D115-ADF6-7556-6E62CF1C3705}"/>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123767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8687E5E-6070-0D26-D9FC-5E14E99DD42B}"/>
              </a:ext>
            </a:extLst>
          </p:cNvPr>
          <p:cNvSpPr>
            <a:spLocks noGrp="1"/>
          </p:cNvSpPr>
          <p:nvPr>
            <p:ph type="dt" sz="half" idx="10"/>
          </p:nvPr>
        </p:nvSpPr>
        <p:spPr/>
        <p:txBody>
          <a:bodyPr/>
          <a:lstStyle/>
          <a:p>
            <a:fld id="{E15AAF15-BC94-4599-8F33-F774C0E903A0}" type="datetimeFigureOut">
              <a:rPr lang="fr-FR" smtClean="0"/>
              <a:t>14/11/2022</a:t>
            </a:fld>
            <a:endParaRPr lang="fr-FR"/>
          </a:p>
        </p:txBody>
      </p:sp>
      <p:sp>
        <p:nvSpPr>
          <p:cNvPr id="3" name="Espace réservé du pied de page 2">
            <a:extLst>
              <a:ext uri="{FF2B5EF4-FFF2-40B4-BE49-F238E27FC236}">
                <a16:creationId xmlns:a16="http://schemas.microsoft.com/office/drawing/2014/main" id="{678CDFAC-82CD-8624-599C-991BB3743B6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1345F3E-7DFB-457A-58CB-2AAA094AB4A0}"/>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2418882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75ECE-C874-C723-A040-507342085B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281737B-CFC5-3213-4A07-2EE5FA88E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6704927-BF40-721D-E8A8-9B9823B3D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3C8CB3-6344-B395-A8E0-3194CA53A2BE}"/>
              </a:ext>
            </a:extLst>
          </p:cNvPr>
          <p:cNvSpPr>
            <a:spLocks noGrp="1"/>
          </p:cNvSpPr>
          <p:nvPr>
            <p:ph type="dt" sz="half" idx="10"/>
          </p:nvPr>
        </p:nvSpPr>
        <p:spPr/>
        <p:txBody>
          <a:bodyPr/>
          <a:lstStyle/>
          <a:p>
            <a:fld id="{E15AAF15-BC94-4599-8F33-F774C0E903A0}" type="datetimeFigureOut">
              <a:rPr lang="fr-FR" smtClean="0"/>
              <a:t>14/11/2022</a:t>
            </a:fld>
            <a:endParaRPr lang="fr-FR"/>
          </a:p>
        </p:txBody>
      </p:sp>
      <p:sp>
        <p:nvSpPr>
          <p:cNvPr id="6" name="Espace réservé du pied de page 5">
            <a:extLst>
              <a:ext uri="{FF2B5EF4-FFF2-40B4-BE49-F238E27FC236}">
                <a16:creationId xmlns:a16="http://schemas.microsoft.com/office/drawing/2014/main" id="{A4E0371A-A2B4-E722-5E1D-D2606BF535D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478FB74-CD85-0B9D-F5B7-5C33A9F798AB}"/>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25899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484474-3E92-3777-FB8A-CFFD2E9686F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076B08E-4320-508D-4B87-0E0961805F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6F782D7-C39F-5B77-2757-169C1DBE5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2D5815C-4919-AE8D-88C6-4E4B7D3AC889}"/>
              </a:ext>
            </a:extLst>
          </p:cNvPr>
          <p:cNvSpPr>
            <a:spLocks noGrp="1"/>
          </p:cNvSpPr>
          <p:nvPr>
            <p:ph type="dt" sz="half" idx="10"/>
          </p:nvPr>
        </p:nvSpPr>
        <p:spPr/>
        <p:txBody>
          <a:bodyPr/>
          <a:lstStyle/>
          <a:p>
            <a:fld id="{E15AAF15-BC94-4599-8F33-F774C0E903A0}" type="datetimeFigureOut">
              <a:rPr lang="fr-FR" smtClean="0"/>
              <a:t>14/11/2022</a:t>
            </a:fld>
            <a:endParaRPr lang="fr-FR"/>
          </a:p>
        </p:txBody>
      </p:sp>
      <p:sp>
        <p:nvSpPr>
          <p:cNvPr id="6" name="Espace réservé du pied de page 5">
            <a:extLst>
              <a:ext uri="{FF2B5EF4-FFF2-40B4-BE49-F238E27FC236}">
                <a16:creationId xmlns:a16="http://schemas.microsoft.com/office/drawing/2014/main" id="{2C0101D1-E970-0C19-71E5-323602005E2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7A480DD-76AB-905A-F9DC-4E64B3C487DD}"/>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128900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D677603-8222-EA19-702B-6B0D5C83ED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C4CFD5C-8016-C091-BBA6-33601BA758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C220386-7B9F-360E-B1EF-1BD47C19D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AAF15-BC94-4599-8F33-F774C0E903A0}" type="datetimeFigureOut">
              <a:rPr lang="fr-FR" smtClean="0"/>
              <a:t>14/11/2022</a:t>
            </a:fld>
            <a:endParaRPr lang="fr-FR"/>
          </a:p>
        </p:txBody>
      </p:sp>
      <p:sp>
        <p:nvSpPr>
          <p:cNvPr id="5" name="Espace réservé du pied de page 4">
            <a:extLst>
              <a:ext uri="{FF2B5EF4-FFF2-40B4-BE49-F238E27FC236}">
                <a16:creationId xmlns:a16="http://schemas.microsoft.com/office/drawing/2014/main" id="{79E8EE4D-0062-069C-C2DB-68146E4FF5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7199A82-D79D-D91E-877E-A535E9D660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BFB3D-90AA-4DD6-B8C9-89DBD4251365}" type="slidenum">
              <a:rPr lang="fr-FR" smtClean="0"/>
              <a:t>‹N°›</a:t>
            </a:fld>
            <a:endParaRPr lang="fr-FR"/>
          </a:p>
        </p:txBody>
      </p:sp>
    </p:spTree>
    <p:extLst>
      <p:ext uri="{BB962C8B-B14F-4D97-AF65-F5344CB8AC3E}">
        <p14:creationId xmlns:p14="http://schemas.microsoft.com/office/powerpoint/2010/main" val="1997497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49B9E2-8987-67EA-3D90-71D0358882AB}"/>
              </a:ext>
            </a:extLst>
          </p:cNvPr>
          <p:cNvSpPr>
            <a:spLocks noGrp="1"/>
          </p:cNvSpPr>
          <p:nvPr>
            <p:ph type="ctrTitle"/>
          </p:nvPr>
        </p:nvSpPr>
        <p:spPr>
          <a:xfrm>
            <a:off x="1106914" y="268941"/>
            <a:ext cx="9144000" cy="1514987"/>
          </a:xfrm>
        </p:spPr>
        <p:txBody>
          <a:bodyPr>
            <a:normAutofit/>
          </a:bodyPr>
          <a:lstStyle/>
          <a:p>
            <a:r>
              <a:rPr lang="fr-FR" sz="2800" dirty="0" err="1">
                <a:latin typeface="+mn-lt"/>
              </a:rPr>
              <a:t>Booki</a:t>
            </a:r>
            <a:r>
              <a:rPr lang="fr-FR" sz="2800" dirty="0">
                <a:latin typeface="+mn-lt"/>
              </a:rPr>
              <a:t> : Projet 2 </a:t>
            </a:r>
            <a:r>
              <a:rPr lang="fr-FR" sz="2800" dirty="0" err="1">
                <a:latin typeface="+mn-lt"/>
              </a:rPr>
              <a:t>OpenClassRooms</a:t>
            </a:r>
            <a:endParaRPr lang="fr-FR" sz="2800" dirty="0">
              <a:latin typeface="+mn-lt"/>
            </a:endParaRPr>
          </a:p>
        </p:txBody>
      </p:sp>
      <p:sp>
        <p:nvSpPr>
          <p:cNvPr id="3" name="Sous-titre 2">
            <a:extLst>
              <a:ext uri="{FF2B5EF4-FFF2-40B4-BE49-F238E27FC236}">
                <a16:creationId xmlns:a16="http://schemas.microsoft.com/office/drawing/2014/main" id="{70B0AA94-8831-29BD-CCB8-A7262024C328}"/>
              </a:ext>
            </a:extLst>
          </p:cNvPr>
          <p:cNvSpPr>
            <a:spLocks noGrp="1"/>
          </p:cNvSpPr>
          <p:nvPr>
            <p:ph type="subTitle" idx="1"/>
          </p:nvPr>
        </p:nvSpPr>
        <p:spPr/>
        <p:txBody>
          <a:bodyPr/>
          <a:lstStyle/>
          <a:p>
            <a:endParaRPr lang="fr-FR" dirty="0"/>
          </a:p>
        </p:txBody>
      </p:sp>
      <p:pic>
        <p:nvPicPr>
          <p:cNvPr id="5" name="Image 4">
            <a:extLst>
              <a:ext uri="{FF2B5EF4-FFF2-40B4-BE49-F238E27FC236}">
                <a16:creationId xmlns:a16="http://schemas.microsoft.com/office/drawing/2014/main" id="{B15009C2-C10E-9939-C30E-C4E6EC8F9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133" y="2185845"/>
            <a:ext cx="9246867" cy="3663393"/>
          </a:xfrm>
          <a:prstGeom prst="rect">
            <a:avLst/>
          </a:prstGeom>
        </p:spPr>
      </p:pic>
    </p:spTree>
    <p:extLst>
      <p:ext uri="{BB962C8B-B14F-4D97-AF65-F5344CB8AC3E}">
        <p14:creationId xmlns:p14="http://schemas.microsoft.com/office/powerpoint/2010/main" val="2583037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E5FE59-4E67-FBD4-8CE5-144054890176}"/>
              </a:ext>
            </a:extLst>
          </p:cNvPr>
          <p:cNvSpPr>
            <a:spLocks noGrp="1"/>
          </p:cNvSpPr>
          <p:nvPr>
            <p:ph type="title"/>
          </p:nvPr>
        </p:nvSpPr>
        <p:spPr>
          <a:xfrm>
            <a:off x="3171334" y="2103437"/>
            <a:ext cx="5638014" cy="1325563"/>
          </a:xfrm>
        </p:spPr>
        <p:txBody>
          <a:bodyPr/>
          <a:lstStyle/>
          <a:p>
            <a:r>
              <a:rPr lang="fr-FR" dirty="0"/>
              <a:t>Fin de la présentation</a:t>
            </a:r>
          </a:p>
        </p:txBody>
      </p:sp>
    </p:spTree>
    <p:extLst>
      <p:ext uri="{BB962C8B-B14F-4D97-AF65-F5344CB8AC3E}">
        <p14:creationId xmlns:p14="http://schemas.microsoft.com/office/powerpoint/2010/main" val="188290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58C4A2-28D3-FE31-FAD3-C49506899EB2}"/>
              </a:ext>
            </a:extLst>
          </p:cNvPr>
          <p:cNvSpPr>
            <a:spLocks noGrp="1"/>
          </p:cNvSpPr>
          <p:nvPr>
            <p:ph type="title"/>
          </p:nvPr>
        </p:nvSpPr>
        <p:spPr/>
        <p:txBody>
          <a:bodyPr/>
          <a:lstStyle/>
          <a:p>
            <a:r>
              <a:rPr lang="fr-FR" dirty="0">
                <a:solidFill>
                  <a:srgbClr val="0065FC"/>
                </a:solidFill>
              </a:rPr>
              <a:t>				Sommaire</a:t>
            </a:r>
          </a:p>
        </p:txBody>
      </p:sp>
      <p:sp>
        <p:nvSpPr>
          <p:cNvPr id="3" name="Espace réservé du contenu 2">
            <a:extLst>
              <a:ext uri="{FF2B5EF4-FFF2-40B4-BE49-F238E27FC236}">
                <a16:creationId xmlns:a16="http://schemas.microsoft.com/office/drawing/2014/main" id="{BFC8B784-EFAB-517E-C098-1EF658A2C1C8}"/>
              </a:ext>
            </a:extLst>
          </p:cNvPr>
          <p:cNvSpPr>
            <a:spLocks noGrp="1"/>
          </p:cNvSpPr>
          <p:nvPr>
            <p:ph idx="1"/>
          </p:nvPr>
        </p:nvSpPr>
        <p:spPr/>
        <p:txBody>
          <a:bodyPr/>
          <a:lstStyle/>
          <a:p>
            <a:r>
              <a:rPr lang="fr-FR" dirty="0"/>
              <a:t>Présentation du projet.</a:t>
            </a:r>
          </a:p>
          <a:p>
            <a:r>
              <a:rPr lang="fr-FR" dirty="0"/>
              <a:t>Découpage de la maquette.</a:t>
            </a:r>
          </a:p>
          <a:p>
            <a:r>
              <a:rPr lang="fr-FR" dirty="0"/>
              <a:t>Point complexes du projet.</a:t>
            </a:r>
          </a:p>
        </p:txBody>
      </p:sp>
    </p:spTree>
    <p:extLst>
      <p:ext uri="{BB962C8B-B14F-4D97-AF65-F5344CB8AC3E}">
        <p14:creationId xmlns:p14="http://schemas.microsoft.com/office/powerpoint/2010/main" val="362334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3E597-A0D8-2778-57AC-FBF54DB4A39E}"/>
              </a:ext>
            </a:extLst>
          </p:cNvPr>
          <p:cNvSpPr>
            <a:spLocks noGrp="1"/>
          </p:cNvSpPr>
          <p:nvPr>
            <p:ph type="title"/>
          </p:nvPr>
        </p:nvSpPr>
        <p:spPr>
          <a:xfrm>
            <a:off x="300317" y="1428178"/>
            <a:ext cx="11577918" cy="5303958"/>
          </a:xfrm>
        </p:spPr>
        <p:txBody>
          <a:bodyPr>
            <a:noAutofit/>
          </a:bodyPr>
          <a:lstStyle/>
          <a:p>
            <a:r>
              <a:rPr lang="fr-FR" sz="2800" b="0" i="0" dirty="0">
                <a:solidFill>
                  <a:srgbClr val="271A38"/>
                </a:solidFill>
                <a:effectLst/>
                <a:latin typeface="+mn-lt"/>
              </a:rPr>
              <a:t>L’entreprise souhaite développer un site Internet qui permette aux usagers de trouver des hébergements et des activités dans la ville de leur choix.</a:t>
            </a:r>
            <a:br>
              <a:rPr lang="fr-FR" sz="2800" b="0" i="0" dirty="0">
                <a:solidFill>
                  <a:srgbClr val="271A38"/>
                </a:solidFill>
                <a:effectLst/>
                <a:latin typeface="+mn-lt"/>
              </a:rPr>
            </a:br>
            <a:br>
              <a:rPr lang="fr-FR" sz="2800" b="0" i="0" dirty="0">
                <a:solidFill>
                  <a:srgbClr val="271A38"/>
                </a:solidFill>
                <a:effectLst/>
                <a:latin typeface="+mn-lt"/>
              </a:rPr>
            </a:br>
            <a:r>
              <a:rPr lang="fr-FR" sz="2800" b="0" i="0" dirty="0">
                <a:solidFill>
                  <a:srgbClr val="271A38"/>
                </a:solidFill>
                <a:effectLst/>
                <a:latin typeface="+mn-lt"/>
              </a:rPr>
              <a:t>Alternant en tant que développeur web au sein de la start-up </a:t>
            </a:r>
            <a:r>
              <a:rPr lang="fr-FR" sz="2800" b="0" i="0" dirty="0" err="1">
                <a:solidFill>
                  <a:srgbClr val="271A38"/>
                </a:solidFill>
                <a:effectLst/>
                <a:latin typeface="+mn-lt"/>
              </a:rPr>
              <a:t>Booki</a:t>
            </a:r>
            <a:r>
              <a:rPr lang="fr-FR" sz="2800" dirty="0">
                <a:solidFill>
                  <a:srgbClr val="271A38"/>
                </a:solidFill>
                <a:latin typeface="+mn-lt"/>
              </a:rPr>
              <a:t>,</a:t>
            </a:r>
            <a:r>
              <a:rPr lang="fr-FR" sz="2800" b="0" i="0" dirty="0">
                <a:solidFill>
                  <a:srgbClr val="271A38"/>
                </a:solidFill>
                <a:effectLst/>
                <a:latin typeface="+mn-lt"/>
              </a:rPr>
              <a:t> </a:t>
            </a:r>
            <a:br>
              <a:rPr lang="fr-FR" sz="2800" b="0" i="0" dirty="0">
                <a:solidFill>
                  <a:srgbClr val="271A38"/>
                </a:solidFill>
                <a:effectLst/>
                <a:latin typeface="+mn-lt"/>
              </a:rPr>
            </a:br>
            <a:r>
              <a:rPr lang="fr-FR" sz="2800" b="0" i="0" dirty="0">
                <a:solidFill>
                  <a:srgbClr val="271A38"/>
                </a:solidFill>
                <a:effectLst/>
                <a:latin typeface="+mn-lt"/>
              </a:rPr>
              <a:t>je suis chargé d'intégrer l'interface du site avec du code HTML et CSS.</a:t>
            </a:r>
            <a:br>
              <a:rPr lang="fr-FR" sz="2800" b="0" i="0" dirty="0">
                <a:solidFill>
                  <a:srgbClr val="271A38"/>
                </a:solidFill>
                <a:effectLst/>
                <a:latin typeface="+mn-lt"/>
              </a:rPr>
            </a:br>
            <a:br>
              <a:rPr lang="fr-FR" sz="2800" b="0" i="0" dirty="0">
                <a:solidFill>
                  <a:srgbClr val="271A38"/>
                </a:solidFill>
                <a:effectLst/>
                <a:latin typeface="+mn-lt"/>
              </a:rPr>
            </a:br>
            <a:r>
              <a:rPr lang="fr-FR" sz="2800" b="0" i="0" dirty="0">
                <a:solidFill>
                  <a:srgbClr val="271A38"/>
                </a:solidFill>
                <a:effectLst/>
                <a:latin typeface="+mn-lt"/>
              </a:rPr>
              <a:t>La maquette du site est </a:t>
            </a:r>
            <a:r>
              <a:rPr lang="fr-FR" sz="2800" dirty="0">
                <a:solidFill>
                  <a:srgbClr val="271A38"/>
                </a:solidFill>
                <a:latin typeface="+mn-lt"/>
              </a:rPr>
              <a:t>disponible</a:t>
            </a:r>
            <a:r>
              <a:rPr lang="fr-FR" sz="2800" b="0" i="0" dirty="0">
                <a:solidFill>
                  <a:srgbClr val="271A38"/>
                </a:solidFill>
                <a:effectLst/>
                <a:latin typeface="+mn-lt"/>
              </a:rPr>
              <a:t> sur </a:t>
            </a:r>
            <a:r>
              <a:rPr lang="fr-FR" sz="2800" b="0" i="0" dirty="0" err="1">
                <a:solidFill>
                  <a:srgbClr val="271A38"/>
                </a:solidFill>
                <a:effectLst/>
                <a:latin typeface="+mn-lt"/>
              </a:rPr>
              <a:t>Figma</a:t>
            </a:r>
            <a:r>
              <a:rPr lang="fr-FR" sz="2800" dirty="0">
                <a:solidFill>
                  <a:srgbClr val="271A38"/>
                </a:solidFill>
                <a:latin typeface="+mn-lt"/>
              </a:rPr>
              <a:t>.</a:t>
            </a:r>
            <a:br>
              <a:rPr lang="fr-FR" sz="2800" dirty="0">
                <a:solidFill>
                  <a:srgbClr val="271A38"/>
                </a:solidFill>
                <a:latin typeface="+mn-lt"/>
              </a:rPr>
            </a:br>
            <a:br>
              <a:rPr lang="fr-FR" sz="2800" dirty="0">
                <a:solidFill>
                  <a:srgbClr val="271A38"/>
                </a:solidFill>
                <a:latin typeface="+mn-lt"/>
              </a:rPr>
            </a:br>
            <a:r>
              <a:rPr lang="fr-FR" sz="2800" dirty="0">
                <a:solidFill>
                  <a:srgbClr val="271A38"/>
                </a:solidFill>
                <a:latin typeface="+mn-lt"/>
              </a:rPr>
              <a:t>De filtres permettent d’affiner la recherche.</a:t>
            </a:r>
            <a:br>
              <a:rPr lang="fr-FR" sz="2800" dirty="0">
                <a:solidFill>
                  <a:srgbClr val="271A38"/>
                </a:solidFill>
                <a:latin typeface="+mn-lt"/>
              </a:rPr>
            </a:br>
            <a:br>
              <a:rPr lang="fr-FR" sz="2800" dirty="0">
                <a:solidFill>
                  <a:srgbClr val="271A38"/>
                </a:solidFill>
                <a:latin typeface="+mn-lt"/>
              </a:rPr>
            </a:br>
            <a:r>
              <a:rPr lang="fr-FR" sz="2800" dirty="0">
                <a:solidFill>
                  <a:srgbClr val="271A38"/>
                </a:solidFill>
                <a:latin typeface="+mn-lt"/>
              </a:rPr>
              <a:t>Les résultats se présentent sous forme de carte avec nom de l’</a:t>
            </a:r>
            <a:r>
              <a:rPr lang="fr-FR" sz="2800" dirty="0" err="1">
                <a:solidFill>
                  <a:srgbClr val="271A38"/>
                </a:solidFill>
                <a:latin typeface="+mn-lt"/>
              </a:rPr>
              <a:t>établissment</a:t>
            </a:r>
            <a:r>
              <a:rPr lang="fr-FR" sz="2800" dirty="0">
                <a:solidFill>
                  <a:srgbClr val="271A38"/>
                </a:solidFill>
                <a:latin typeface="+mn-lt"/>
              </a:rPr>
              <a:t>, photo, tarif et notation des usagers.</a:t>
            </a:r>
            <a:endParaRPr lang="fr-FR" sz="2800" dirty="0">
              <a:latin typeface="+mn-lt"/>
            </a:endParaRPr>
          </a:p>
        </p:txBody>
      </p:sp>
      <p:pic>
        <p:nvPicPr>
          <p:cNvPr id="5" name="Espace réservé du contenu 4">
            <a:extLst>
              <a:ext uri="{FF2B5EF4-FFF2-40B4-BE49-F238E27FC236}">
                <a16:creationId xmlns:a16="http://schemas.microsoft.com/office/drawing/2014/main" id="{F7E1E7B1-A59A-A911-CD3C-9E7BFE3C6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0569" y="567566"/>
            <a:ext cx="2417215" cy="753528"/>
          </a:xfrm>
        </p:spPr>
      </p:pic>
    </p:spTree>
    <p:extLst>
      <p:ext uri="{BB962C8B-B14F-4D97-AF65-F5344CB8AC3E}">
        <p14:creationId xmlns:p14="http://schemas.microsoft.com/office/powerpoint/2010/main" val="100761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E31DD6-F422-BBE4-DB09-349254876896}"/>
              </a:ext>
            </a:extLst>
          </p:cNvPr>
          <p:cNvSpPr>
            <a:spLocks noGrp="1"/>
          </p:cNvSpPr>
          <p:nvPr>
            <p:ph type="title"/>
          </p:nvPr>
        </p:nvSpPr>
        <p:spPr>
          <a:xfrm>
            <a:off x="363070" y="573741"/>
            <a:ext cx="5257800" cy="3657600"/>
          </a:xfrm>
        </p:spPr>
        <p:txBody>
          <a:bodyPr>
            <a:normAutofit fontScale="90000"/>
          </a:bodyPr>
          <a:lstStyle/>
          <a:p>
            <a:r>
              <a:rPr lang="fr-FR" sz="2800" dirty="0">
                <a:latin typeface="+mn-lt"/>
              </a:rPr>
              <a:t>Découpage en trois parties :</a:t>
            </a:r>
            <a:br>
              <a:rPr lang="fr-FR" sz="2800" dirty="0">
                <a:latin typeface="+mn-lt"/>
              </a:rPr>
            </a:br>
            <a:br>
              <a:rPr lang="fr-FR" sz="2800" dirty="0">
                <a:latin typeface="+mn-lt"/>
              </a:rPr>
            </a:br>
            <a:r>
              <a:rPr lang="fr-FR" sz="2800" dirty="0">
                <a:latin typeface="+mn-lt"/>
              </a:rPr>
              <a:t>- Header avec logo et zone de recherche.</a:t>
            </a:r>
            <a:br>
              <a:rPr lang="fr-FR" sz="2800" dirty="0">
                <a:latin typeface="+mn-lt"/>
              </a:rPr>
            </a:br>
            <a:br>
              <a:rPr lang="fr-FR" sz="2800" dirty="0">
                <a:latin typeface="+mn-lt"/>
              </a:rPr>
            </a:br>
            <a:r>
              <a:rPr lang="fr-FR" sz="2800" dirty="0">
                <a:latin typeface="+mn-lt"/>
              </a:rPr>
              <a:t>- Main : Résultats avec hébergements, populaires et activités.</a:t>
            </a:r>
            <a:br>
              <a:rPr lang="fr-FR" sz="2800" dirty="0">
                <a:latin typeface="+mn-lt"/>
              </a:rPr>
            </a:br>
            <a:br>
              <a:rPr lang="fr-FR" sz="2800" dirty="0">
                <a:latin typeface="+mn-lt"/>
              </a:rPr>
            </a:br>
            <a:r>
              <a:rPr lang="fr-FR" sz="2800" dirty="0">
                <a:latin typeface="+mn-lt"/>
              </a:rPr>
              <a:t>- </a:t>
            </a:r>
            <a:r>
              <a:rPr lang="fr-FR" sz="2800" dirty="0" err="1">
                <a:latin typeface="+mn-lt"/>
              </a:rPr>
              <a:t>Footer</a:t>
            </a:r>
            <a:r>
              <a:rPr lang="fr-FR" sz="2800" dirty="0">
                <a:latin typeface="+mn-lt"/>
              </a:rPr>
              <a:t> : Données concernant les conditions générales, le centre d’aide, etc…</a:t>
            </a:r>
          </a:p>
        </p:txBody>
      </p:sp>
      <p:pic>
        <p:nvPicPr>
          <p:cNvPr id="5" name="Espace réservé du contenu 4">
            <a:extLst>
              <a:ext uri="{FF2B5EF4-FFF2-40B4-BE49-F238E27FC236}">
                <a16:creationId xmlns:a16="http://schemas.microsoft.com/office/drawing/2014/main" id="{49211446-C8B2-6E56-E169-C7912749F3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9388" y="113365"/>
            <a:ext cx="5293637" cy="6681881"/>
          </a:xfrm>
        </p:spPr>
      </p:pic>
    </p:spTree>
    <p:extLst>
      <p:ext uri="{BB962C8B-B14F-4D97-AF65-F5344CB8AC3E}">
        <p14:creationId xmlns:p14="http://schemas.microsoft.com/office/powerpoint/2010/main" val="2753679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D0AB8-65F4-B137-5E64-B2AB2F692176}"/>
              </a:ext>
            </a:extLst>
          </p:cNvPr>
          <p:cNvSpPr>
            <a:spLocks noGrp="1"/>
          </p:cNvSpPr>
          <p:nvPr>
            <p:ph type="title"/>
          </p:nvPr>
        </p:nvSpPr>
        <p:spPr>
          <a:xfrm>
            <a:off x="399854" y="845810"/>
            <a:ext cx="10515600" cy="1325563"/>
          </a:xfrm>
        </p:spPr>
        <p:txBody>
          <a:bodyPr>
            <a:normAutofit fontScale="90000"/>
          </a:bodyPr>
          <a:lstStyle/>
          <a:p>
            <a:r>
              <a:rPr lang="fr-FR" dirty="0"/>
              <a:t>Points complexes du projet : </a:t>
            </a:r>
            <a:br>
              <a:rPr lang="fr-FR" dirty="0"/>
            </a:br>
            <a:br>
              <a:rPr lang="fr-FR" dirty="0"/>
            </a:br>
            <a:r>
              <a:rPr lang="fr-FR" sz="3600" dirty="0"/>
              <a:t>Liste &lt;</a:t>
            </a:r>
            <a:r>
              <a:rPr lang="fr-FR" sz="3600" dirty="0" err="1"/>
              <a:t>ul</a:t>
            </a:r>
            <a:r>
              <a:rPr lang="fr-FR" sz="3600" dirty="0"/>
              <a:t>&gt;/&lt;li&gt; afin d’intégrer Comment intégrer les liens « Hébergements » et « Activités ». </a:t>
            </a:r>
            <a:br>
              <a:rPr lang="fr-FR" dirty="0"/>
            </a:br>
            <a:endParaRPr lang="fr-FR" dirty="0"/>
          </a:p>
        </p:txBody>
      </p:sp>
      <p:pic>
        <p:nvPicPr>
          <p:cNvPr id="5" name="Espace réservé du contenu 4">
            <a:extLst>
              <a:ext uri="{FF2B5EF4-FFF2-40B4-BE49-F238E27FC236}">
                <a16:creationId xmlns:a16="http://schemas.microsoft.com/office/drawing/2014/main" id="{58B61AFE-3234-90A2-6997-9D900FDFA6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854" y="2842427"/>
            <a:ext cx="10931724" cy="2775947"/>
          </a:xfrm>
        </p:spPr>
      </p:pic>
    </p:spTree>
    <p:extLst>
      <p:ext uri="{BB962C8B-B14F-4D97-AF65-F5344CB8AC3E}">
        <p14:creationId xmlns:p14="http://schemas.microsoft.com/office/powerpoint/2010/main" val="400026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C9D762-E5B5-4B17-7FAD-5062A04CA251}"/>
              </a:ext>
            </a:extLst>
          </p:cNvPr>
          <p:cNvSpPr>
            <a:spLocks noGrp="1"/>
          </p:cNvSpPr>
          <p:nvPr>
            <p:ph type="title"/>
          </p:nvPr>
        </p:nvSpPr>
        <p:spPr>
          <a:xfrm>
            <a:off x="428134" y="127789"/>
            <a:ext cx="10515600" cy="1898973"/>
          </a:xfrm>
        </p:spPr>
        <p:txBody>
          <a:bodyPr/>
          <a:lstStyle/>
          <a:p>
            <a:r>
              <a:rPr lang="fr-FR" dirty="0" err="1"/>
              <a:t>Placeholder</a:t>
            </a:r>
            <a:r>
              <a:rPr lang="fr-FR" dirty="0"/>
              <a:t> : Efface texte recherche</a:t>
            </a:r>
          </a:p>
        </p:txBody>
      </p:sp>
      <p:pic>
        <p:nvPicPr>
          <p:cNvPr id="7" name="Espace réservé du contenu 6">
            <a:extLst>
              <a:ext uri="{FF2B5EF4-FFF2-40B4-BE49-F238E27FC236}">
                <a16:creationId xmlns:a16="http://schemas.microsoft.com/office/drawing/2014/main" id="{8BF2C436-B9C1-99FE-8958-76043F1ADE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134" y="2588186"/>
            <a:ext cx="11041986" cy="2657830"/>
          </a:xfrm>
        </p:spPr>
      </p:pic>
    </p:spTree>
    <p:extLst>
      <p:ext uri="{BB962C8B-B14F-4D97-AF65-F5344CB8AC3E}">
        <p14:creationId xmlns:p14="http://schemas.microsoft.com/office/powerpoint/2010/main" val="83641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9AD24A-0A1E-4BDE-42AE-69CD22F8E6B5}"/>
              </a:ext>
            </a:extLst>
          </p:cNvPr>
          <p:cNvSpPr>
            <a:spLocks noGrp="1"/>
          </p:cNvSpPr>
          <p:nvPr>
            <p:ph type="title"/>
          </p:nvPr>
        </p:nvSpPr>
        <p:spPr/>
        <p:txBody>
          <a:bodyPr>
            <a:normAutofit/>
          </a:bodyPr>
          <a:lstStyle/>
          <a:p>
            <a:r>
              <a:rPr lang="fr-FR" sz="3200" dirty="0"/>
              <a:t>Couleurs des </a:t>
            </a:r>
            <a:r>
              <a:rPr lang="fr-FR" sz="3200" dirty="0" err="1"/>
              <a:t>favicones</a:t>
            </a:r>
            <a:r>
              <a:rPr lang="fr-FR" sz="3200" dirty="0"/>
              <a:t> :</a:t>
            </a:r>
          </a:p>
        </p:txBody>
      </p:sp>
      <p:pic>
        <p:nvPicPr>
          <p:cNvPr id="5" name="Espace réservé du contenu 4">
            <a:extLst>
              <a:ext uri="{FF2B5EF4-FFF2-40B4-BE49-F238E27FC236}">
                <a16:creationId xmlns:a16="http://schemas.microsoft.com/office/drawing/2014/main" id="{C2955254-C4E3-0187-7E9C-551E954B4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892" y="1902452"/>
            <a:ext cx="9906830" cy="3946880"/>
          </a:xfrm>
        </p:spPr>
      </p:pic>
    </p:spTree>
    <p:extLst>
      <p:ext uri="{BB962C8B-B14F-4D97-AF65-F5344CB8AC3E}">
        <p14:creationId xmlns:p14="http://schemas.microsoft.com/office/powerpoint/2010/main" val="290663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AF88B1-5635-B1C3-B744-0FF4EF69D91C}"/>
              </a:ext>
            </a:extLst>
          </p:cNvPr>
          <p:cNvSpPr>
            <a:spLocks noGrp="1"/>
          </p:cNvSpPr>
          <p:nvPr>
            <p:ph type="title"/>
          </p:nvPr>
        </p:nvSpPr>
        <p:spPr/>
        <p:txBody>
          <a:bodyPr>
            <a:normAutofit/>
          </a:bodyPr>
          <a:lstStyle/>
          <a:p>
            <a:r>
              <a:rPr lang="fr-FR" sz="3200" dirty="0"/>
              <a:t>Différentes polices de caractères :</a:t>
            </a:r>
          </a:p>
        </p:txBody>
      </p:sp>
      <p:pic>
        <p:nvPicPr>
          <p:cNvPr id="5" name="Espace réservé du contenu 4">
            <a:extLst>
              <a:ext uri="{FF2B5EF4-FFF2-40B4-BE49-F238E27FC236}">
                <a16:creationId xmlns:a16="http://schemas.microsoft.com/office/drawing/2014/main" id="{858FFC47-21EA-E886-6474-4F530BD492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37729"/>
            <a:ext cx="8583891" cy="4351338"/>
          </a:xfrm>
        </p:spPr>
      </p:pic>
    </p:spTree>
    <p:extLst>
      <p:ext uri="{BB962C8B-B14F-4D97-AF65-F5344CB8AC3E}">
        <p14:creationId xmlns:p14="http://schemas.microsoft.com/office/powerpoint/2010/main" val="86040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638C38-AA19-90B3-16F6-8E5F2C123619}"/>
              </a:ext>
            </a:extLst>
          </p:cNvPr>
          <p:cNvSpPr>
            <a:spLocks noGrp="1"/>
          </p:cNvSpPr>
          <p:nvPr>
            <p:ph type="title"/>
          </p:nvPr>
        </p:nvSpPr>
        <p:spPr/>
        <p:txBody>
          <a:bodyPr>
            <a:normAutofit/>
          </a:bodyPr>
          <a:lstStyle/>
          <a:p>
            <a:r>
              <a:rPr lang="fr-FR" sz="3200" dirty="0"/>
              <a:t>Barre bleu </a:t>
            </a:r>
            <a:r>
              <a:rPr lang="fr-FR" sz="3200" dirty="0" err="1"/>
              <a:t>hover</a:t>
            </a:r>
            <a:r>
              <a:rPr lang="fr-FR" sz="3200" dirty="0"/>
              <a:t> collée en haut de la page :</a:t>
            </a:r>
          </a:p>
        </p:txBody>
      </p:sp>
      <p:pic>
        <p:nvPicPr>
          <p:cNvPr id="5" name="Espace réservé du contenu 4">
            <a:extLst>
              <a:ext uri="{FF2B5EF4-FFF2-40B4-BE49-F238E27FC236}">
                <a16:creationId xmlns:a16="http://schemas.microsoft.com/office/drawing/2014/main" id="{BEE9C204-2A33-DC3F-D395-CAAD5F8416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792" y="2442926"/>
            <a:ext cx="9046949" cy="3571751"/>
          </a:xfrm>
        </p:spPr>
      </p:pic>
    </p:spTree>
    <p:extLst>
      <p:ext uri="{BB962C8B-B14F-4D97-AF65-F5344CB8AC3E}">
        <p14:creationId xmlns:p14="http://schemas.microsoft.com/office/powerpoint/2010/main" val="313982810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222</Words>
  <Application>Microsoft Office PowerPoint</Application>
  <PresentationFormat>Grand écran</PresentationFormat>
  <Paragraphs>13</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Booki : Projet 2 OpenClassRooms</vt:lpstr>
      <vt:lpstr>    Sommaire</vt:lpstr>
      <vt:lpstr>L’entreprise souhaite développer un site Internet qui permette aux usagers de trouver des hébergements et des activités dans la ville de leur choix.  Alternant en tant que développeur web au sein de la start-up Booki,  je suis chargé d'intégrer l'interface du site avec du code HTML et CSS.  La maquette du site est disponible sur Figma.  De filtres permettent d’affiner la recherche.  Les résultats se présentent sous forme de carte avec nom de l’établissment, photo, tarif et notation des usagers.</vt:lpstr>
      <vt:lpstr>Découpage en trois parties :  - Header avec logo et zone de recherche.  - Main : Résultats avec hébergements, populaires et activités.  - Footer : Données concernant les conditions générales, le centre d’aide, etc…</vt:lpstr>
      <vt:lpstr>Points complexes du projet :   Liste &lt;ul&gt;/&lt;li&gt; afin d’intégrer Comment intégrer les liens « Hébergements » et « Activités ».  </vt:lpstr>
      <vt:lpstr>Placeholder : Efface texte recherche</vt:lpstr>
      <vt:lpstr>Couleurs des favicones :</vt:lpstr>
      <vt:lpstr>Différentes polices de caractères :</vt:lpstr>
      <vt:lpstr>Barre bleu hover collée en haut de la page :</vt:lpstr>
      <vt:lpstr>Fin de la présentation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Booki : Projet 2 OpenClassRooms</dc:title>
  <dc:creator>Eric Chassany</dc:creator>
  <cp:lastModifiedBy>Eric Chassany</cp:lastModifiedBy>
  <cp:revision>15</cp:revision>
  <dcterms:created xsi:type="dcterms:W3CDTF">2022-11-13T17:27:41Z</dcterms:created>
  <dcterms:modified xsi:type="dcterms:W3CDTF">2022-11-14T20:24:12Z</dcterms:modified>
</cp:coreProperties>
</file>