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1" r:id="rId11"/>
    <p:sldId id="262" r:id="rId12"/>
    <p:sldId id="265" r:id="rId13"/>
    <p:sldId id="267" r:id="rId14"/>
    <p:sldId id="263" r:id="rId15"/>
    <p:sldId id="266" r:id="rId16"/>
    <p:sldId id="268" r:id="rId17"/>
    <p:sldId id="276" r:id="rId18"/>
    <p:sldId id="270" r:id="rId19"/>
    <p:sldId id="26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7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3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17" Type="http://schemas.openxmlformats.org/officeDocument/2006/relationships/image" Target="../media/image44.png"/><Relationship Id="rId2" Type="http://schemas.openxmlformats.org/officeDocument/2006/relationships/image" Target="../media/image3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Pulses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19769" y="3509587"/>
            <a:ext cx="4060045" cy="3207668"/>
            <a:chOff x="1319769" y="3509587"/>
            <a:chExt cx="4060045" cy="3207668"/>
          </a:xfrm>
        </p:grpSpPr>
        <p:grpSp>
          <p:nvGrpSpPr>
            <p:cNvPr id="44" name="Group 43"/>
            <p:cNvGrpSpPr/>
            <p:nvPr/>
          </p:nvGrpSpPr>
          <p:grpSpPr>
            <a:xfrm>
              <a:off x="1319769" y="3509587"/>
              <a:ext cx="4060045" cy="3207668"/>
              <a:chOff x="7602318" y="3367524"/>
              <a:chExt cx="4060045" cy="320766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02318" y="3367524"/>
                <a:ext cx="4060045" cy="1745897"/>
                <a:chOff x="7571049" y="4053324"/>
                <a:chExt cx="3805769" cy="14516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8055713" y="4053324"/>
                  <a:ext cx="3321105" cy="1451643"/>
                  <a:chOff x="7827113" y="2994545"/>
                  <a:chExt cx="3321105" cy="1451643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7827113" y="2994545"/>
                    <a:ext cx="0" cy="14516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8113294" y="5745014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929188" y="6296308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97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8429350" y="3748650"/>
                <a:ext cx="0" cy="5922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8373878" y="4706252"/>
                <a:ext cx="5354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735409" y="581765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/>
          <a:lstStyle/>
          <a:p>
            <a:r>
              <a:rPr lang="en-US" dirty="0" smtClean="0"/>
              <a:t>Generalize ECD idea to two modes coupled to an </a:t>
            </a:r>
            <a:r>
              <a:rPr lang="en-US" dirty="0" err="1" smtClean="0"/>
              <a:t>ancilla</a:t>
            </a:r>
            <a:r>
              <a:rPr lang="en-US" dirty="0" smtClean="0"/>
              <a:t> qubit</a:t>
            </a:r>
          </a:p>
          <a:p>
            <a:endParaRPr lang="en-US" dirty="0" smtClean="0"/>
          </a:p>
          <a:p>
            <a:r>
              <a:rPr lang="en-US" dirty="0" smtClean="0"/>
              <a:t>Layer Reduction Strategies needed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6364" y="3883175"/>
            <a:ext cx="4275264" cy="2439197"/>
            <a:chOff x="6823918" y="228445"/>
            <a:chExt cx="4275264" cy="24391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850656" y="520899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850656" y="1494262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850656" y="2493651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2"/>
            </p:cNvCxnSpPr>
            <p:nvPr/>
          </p:nvCxnSpPr>
          <p:spPr>
            <a:xfrm>
              <a:off x="9365635" y="1825624"/>
              <a:ext cx="0" cy="668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286449" y="2433792"/>
              <a:ext cx="156346" cy="1249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61466" y="228445"/>
              <a:ext cx="1608338" cy="159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DECD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2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850166" y="33623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4046" y="129486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23918" y="2298310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92937" y="3809580"/>
            <a:ext cx="4359234" cy="2512792"/>
            <a:chOff x="6745462" y="3935419"/>
            <a:chExt cx="4359234" cy="2512792"/>
          </a:xfrm>
        </p:grpSpPr>
        <p:grpSp>
          <p:nvGrpSpPr>
            <p:cNvPr id="16" name="Group 15"/>
            <p:cNvGrpSpPr/>
            <p:nvPr/>
          </p:nvGrpSpPr>
          <p:grpSpPr>
            <a:xfrm>
              <a:off x="7856169" y="3935419"/>
              <a:ext cx="3248527" cy="2446421"/>
              <a:chOff x="6629399" y="1812758"/>
              <a:chExt cx="4499812" cy="376989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629399" y="2442410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29400" y="3942348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29400" y="5482390"/>
                <a:ext cx="44998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6990347" y="3224463"/>
                <a:ext cx="1600200" cy="135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91862" y="1812758"/>
                <a:ext cx="1600200" cy="135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3" idx="2"/>
              </p:cNvCxnSpPr>
              <p:nvPr/>
            </p:nvCxnSpPr>
            <p:spPr>
              <a:xfrm>
                <a:off x="7790447" y="4584032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891962" y="3172327"/>
                <a:ext cx="0" cy="23100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7664116" y="5390148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783678" y="5390148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154277" y="3611634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277" y="3611634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285" t="-7576" r="-662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6771710" y="4116802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65590" y="5075436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45462" y="6078879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60420" y="4725686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20" y="4725686"/>
                <a:ext cx="674864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80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0966" y="1517817"/>
            <a:ext cx="347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0.995308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32" y="1507592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21883" y="1138260"/>
            <a:ext cx="370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</a:t>
            </a:r>
            <a:r>
              <a:rPr lang="en-US" dirty="0" smtClean="0"/>
              <a:t>0.92192787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/>
              <a:t>ECD : </a:t>
            </a:r>
            <a:r>
              <a:rPr lang="en-US" sz="2800" dirty="0" err="1" smtClean="0"/>
              <a:t>QuTip</a:t>
            </a:r>
            <a:r>
              <a:rPr lang="en-US" sz="2800" dirty="0" smtClean="0"/>
              <a:t> Noise Simulations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Decoherence</a:t>
            </a:r>
            <a:r>
              <a:rPr lang="en-US" dirty="0" smtClean="0"/>
              <a:t> Free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Ancilla</a:t>
            </a:r>
            <a:r>
              <a:rPr lang="en-US" dirty="0" smtClean="0"/>
              <a:t> Relaxation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3.googleusercontent.com/nRV1rcQoGHmmhv_6XOvN6eazTIv2sQ4CRF47rasP3F0gGDEEs9fOhJilQmsnoXGZJZiRlu_KqzRMFUbb5Isq1LIpaBZdvDM1dhRone1flMzKnkXpmqyeAHyh4xWRZp4hQ6WDfRPsfmyodscfIgcoi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4" y="2600909"/>
            <a:ext cx="5354986" cy="47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vxmToIRIwy3H1SAiN1Sd6VQsGOPe22BwP7pU5lzYGY3K702gV98ICV3FmnAo6tsJDI3dsQT3JIv_c4hxVxReE60BdZY5eGvb8so4b2s-6C9pp855ZSd5D61W0jcBaQSN1l99tT2jY7GoqB_8oCvrP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47" y="2600909"/>
            <a:ext cx="6156653" cy="39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Terms of form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not completely echoed out </a:t>
                </a:r>
                <a:r>
                  <a:rPr lang="en-US" dirty="0" smtClean="0"/>
                  <a:t>by a single pi pulse since measurement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does not always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So insert more pi pulses (qubit echoes) in the ECD pulse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 rotWithShape="0">
                <a:blip r:embed="rId2"/>
                <a:stretch>
                  <a:fillRect l="-2897" t="-2381" r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69438" y="420494"/>
            <a:ext cx="2908172" cy="2328766"/>
            <a:chOff x="4631457" y="708223"/>
            <a:chExt cx="2908172" cy="2328766"/>
          </a:xfrm>
        </p:grpSpPr>
        <p:sp>
          <p:nvSpPr>
            <p:cNvPr id="5" name="TextBox 4"/>
            <p:cNvSpPr txBox="1"/>
            <p:nvPr/>
          </p:nvSpPr>
          <p:spPr>
            <a:xfrm>
              <a:off x="4631457" y="165162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376" y="266765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82571" y="708223"/>
              <a:ext cx="1857058" cy="2240790"/>
              <a:chOff x="8556841" y="2152976"/>
              <a:chExt cx="2572370" cy="345302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56841" y="3850910"/>
                <a:ext cx="257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731428" y="5482390"/>
                <a:ext cx="23977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036215" y="3251818"/>
                <a:ext cx="1600199" cy="135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2"/>
              </p:cNvCxnSpPr>
              <p:nvPr/>
            </p:nvCxnSpPr>
            <p:spPr>
              <a:xfrm>
                <a:off x="9836315" y="4611386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9754600" y="5413491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9231" r="-7333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5273628" y="4001294"/>
            <a:ext cx="7252908" cy="2414087"/>
            <a:chOff x="2183507" y="3921163"/>
            <a:chExt cx="7252908" cy="24140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86615" y="3921163"/>
              <a:ext cx="6149800" cy="2414087"/>
              <a:chOff x="3286615" y="3921163"/>
              <a:chExt cx="6149800" cy="241408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86615" y="3921163"/>
                <a:ext cx="6149800" cy="2414087"/>
                <a:chOff x="3394153" y="3812137"/>
                <a:chExt cx="6149800" cy="241408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394153" y="3812137"/>
                  <a:ext cx="3739782" cy="2240790"/>
                  <a:chOff x="8229868" y="2152976"/>
                  <a:chExt cx="5180291" cy="345302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8229868" y="3942348"/>
                    <a:ext cx="5180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396529" y="5482390"/>
                    <a:ext cx="3741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9036215" y="3251818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>
                    <a:off x="9836315" y="4611386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9754600" y="5413491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102" t="-9091" r="-5102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651189" y="3812137"/>
                  <a:ext cx="2892764" cy="2247763"/>
                  <a:chOff x="6629400" y="2152976"/>
                  <a:chExt cx="4007015" cy="3463766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629400" y="3942348"/>
                    <a:ext cx="303808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629400" y="5482390"/>
                    <a:ext cx="3038086" cy="232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7260244" y="3262563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>
                    <a:off x="8060344" y="4622131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978629" y="5424236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7576" r="-510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/>
            <p:cNvSpPr txBox="1"/>
            <p:nvPr/>
          </p:nvSpPr>
          <p:spPr>
            <a:xfrm>
              <a:off x="2183507" y="490704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7597" y="585236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8797214" y="3531461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</a:t>
            </a:r>
            <a:r>
              <a:rPr lang="en-US" dirty="0" smtClean="0"/>
              <a:t>Grape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b="0" dirty="0" smtClean="0"/>
                  <a:t>Changing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84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12241" y="1921677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Grape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5872" y="2668059"/>
            <a:ext cx="3715583" cy="2291949"/>
            <a:chOff x="7602319" y="3367524"/>
            <a:chExt cx="4191748" cy="3207668"/>
          </a:xfrm>
        </p:grpSpPr>
        <p:grpSp>
          <p:nvGrpSpPr>
            <p:cNvPr id="9" name="Group 8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Changing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524" t="-656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927261" y="2740469"/>
            <a:ext cx="3429000" cy="2350143"/>
            <a:chOff x="7925628" y="3672171"/>
            <a:chExt cx="3868438" cy="3289115"/>
          </a:xfrm>
        </p:grpSpPr>
        <p:grpSp>
          <p:nvGrpSpPr>
            <p:cNvPr id="26" name="Group 25"/>
            <p:cNvGrpSpPr/>
            <p:nvPr/>
          </p:nvGrpSpPr>
          <p:grpSpPr>
            <a:xfrm>
              <a:off x="7925628" y="3672171"/>
              <a:ext cx="3868438" cy="1054151"/>
              <a:chOff x="7874110" y="4306626"/>
              <a:chExt cx="3626162" cy="8764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067772" y="4306626"/>
                <a:ext cx="3432500" cy="876484"/>
                <a:chOff x="7839172" y="3247847"/>
                <a:chExt cx="3432500" cy="87648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39172" y="3247847"/>
                  <a:ext cx="17582" cy="87648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874110" y="4862615"/>
                <a:ext cx="2280543" cy="236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8150986" y="5483935"/>
              <a:ext cx="0" cy="1477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05138" y="3890976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reeform 62"/>
          <p:cNvSpPr/>
          <p:nvPr/>
        </p:nvSpPr>
        <p:spPr>
          <a:xfrm>
            <a:off x="5282251" y="4396601"/>
            <a:ext cx="1580092" cy="354579"/>
          </a:xfrm>
          <a:custGeom>
            <a:avLst/>
            <a:gdLst>
              <a:gd name="connsiteX0" fmla="*/ 0 w 4523873"/>
              <a:gd name="connsiteY0" fmla="*/ 2057406 h 3198092"/>
              <a:gd name="connsiteX1" fmla="*/ 228600 w 4523873"/>
              <a:gd name="connsiteY1" fmla="*/ 1022690 h 3198092"/>
              <a:gd name="connsiteX2" fmla="*/ 360947 w 4523873"/>
              <a:gd name="connsiteY2" fmla="*/ 1467859 h 3198092"/>
              <a:gd name="connsiteX3" fmla="*/ 481263 w 4523873"/>
              <a:gd name="connsiteY3" fmla="*/ 1287385 h 3198092"/>
              <a:gd name="connsiteX4" fmla="*/ 625642 w 4523873"/>
              <a:gd name="connsiteY4" fmla="*/ 661743 h 3198092"/>
              <a:gd name="connsiteX5" fmla="*/ 757989 w 4523873"/>
              <a:gd name="connsiteY5" fmla="*/ 6 h 3198092"/>
              <a:gd name="connsiteX6" fmla="*/ 902368 w 4523873"/>
              <a:gd name="connsiteY6" fmla="*/ 649711 h 3198092"/>
              <a:gd name="connsiteX7" fmla="*/ 818147 w 4523873"/>
              <a:gd name="connsiteY7" fmla="*/ 1215195 h 3198092"/>
              <a:gd name="connsiteX8" fmla="*/ 866273 w 4523873"/>
              <a:gd name="connsiteY8" fmla="*/ 1660364 h 3198092"/>
              <a:gd name="connsiteX9" fmla="*/ 1010652 w 4523873"/>
              <a:gd name="connsiteY9" fmla="*/ 2009280 h 3198092"/>
              <a:gd name="connsiteX10" fmla="*/ 1022684 w 4523873"/>
              <a:gd name="connsiteY10" fmla="*/ 2382259 h 3198092"/>
              <a:gd name="connsiteX11" fmla="*/ 1287378 w 4523873"/>
              <a:gd name="connsiteY11" fmla="*/ 2779301 h 3198092"/>
              <a:gd name="connsiteX12" fmla="*/ 1660357 w 4523873"/>
              <a:gd name="connsiteY12" fmla="*/ 2394290 h 3198092"/>
              <a:gd name="connsiteX13" fmla="*/ 1732547 w 4523873"/>
              <a:gd name="connsiteY13" fmla="*/ 2141627 h 3198092"/>
              <a:gd name="connsiteX14" fmla="*/ 1876926 w 4523873"/>
              <a:gd name="connsiteY14" fmla="*/ 1900995 h 3198092"/>
              <a:gd name="connsiteX15" fmla="*/ 2081463 w 4523873"/>
              <a:gd name="connsiteY15" fmla="*/ 1937090 h 3198092"/>
              <a:gd name="connsiteX16" fmla="*/ 2418347 w 4523873"/>
              <a:gd name="connsiteY16" fmla="*/ 2261943 h 3198092"/>
              <a:gd name="connsiteX17" fmla="*/ 2646947 w 4523873"/>
              <a:gd name="connsiteY17" fmla="*/ 2009280 h 3198092"/>
              <a:gd name="connsiteX18" fmla="*/ 2731168 w 4523873"/>
              <a:gd name="connsiteY18" fmla="*/ 1840838 h 3198092"/>
              <a:gd name="connsiteX19" fmla="*/ 2791326 w 4523873"/>
              <a:gd name="connsiteY19" fmla="*/ 1612238 h 3198092"/>
              <a:gd name="connsiteX20" fmla="*/ 3092115 w 4523873"/>
              <a:gd name="connsiteY20" fmla="*/ 1395669 h 3198092"/>
              <a:gd name="connsiteX21" fmla="*/ 3248526 w 4523873"/>
              <a:gd name="connsiteY21" fmla="*/ 1973185 h 3198092"/>
              <a:gd name="connsiteX22" fmla="*/ 3212431 w 4523873"/>
              <a:gd name="connsiteY22" fmla="*/ 2141627 h 3198092"/>
              <a:gd name="connsiteX23" fmla="*/ 3320715 w 4523873"/>
              <a:gd name="connsiteY23" fmla="*/ 2478511 h 3198092"/>
              <a:gd name="connsiteX24" fmla="*/ 3657600 w 4523873"/>
              <a:gd name="connsiteY24" fmla="*/ 3128217 h 3198092"/>
              <a:gd name="connsiteX25" fmla="*/ 3922294 w 4523873"/>
              <a:gd name="connsiteY25" fmla="*/ 3104153 h 3198092"/>
              <a:gd name="connsiteX26" fmla="*/ 4030578 w 4523873"/>
              <a:gd name="connsiteY26" fmla="*/ 2454448 h 3198092"/>
              <a:gd name="connsiteX27" fmla="*/ 4006515 w 4523873"/>
              <a:gd name="connsiteY27" fmla="*/ 2177722 h 3198092"/>
              <a:gd name="connsiteX28" fmla="*/ 4126831 w 4523873"/>
              <a:gd name="connsiteY28" fmla="*/ 1708490 h 3198092"/>
              <a:gd name="connsiteX29" fmla="*/ 4199021 w 4523873"/>
              <a:gd name="connsiteY29" fmla="*/ 1455827 h 3198092"/>
              <a:gd name="connsiteX30" fmla="*/ 4211052 w 4523873"/>
              <a:gd name="connsiteY30" fmla="*/ 1227227 h 3198092"/>
              <a:gd name="connsiteX31" fmla="*/ 4199021 w 4523873"/>
              <a:gd name="connsiteY31" fmla="*/ 950501 h 3198092"/>
              <a:gd name="connsiteX32" fmla="*/ 4199021 w 4523873"/>
              <a:gd name="connsiteY32" fmla="*/ 890343 h 3198092"/>
              <a:gd name="connsiteX33" fmla="*/ 4186989 w 4523873"/>
              <a:gd name="connsiteY33" fmla="*/ 709869 h 3198092"/>
              <a:gd name="connsiteX34" fmla="*/ 4391526 w 4523873"/>
              <a:gd name="connsiteY34" fmla="*/ 433143 h 3198092"/>
              <a:gd name="connsiteX35" fmla="*/ 4415589 w 4523873"/>
              <a:gd name="connsiteY35" fmla="*/ 1034722 h 3198092"/>
              <a:gd name="connsiteX36" fmla="*/ 4331368 w 4523873"/>
              <a:gd name="connsiteY36" fmla="*/ 1311448 h 3198092"/>
              <a:gd name="connsiteX37" fmla="*/ 4343400 w 4523873"/>
              <a:gd name="connsiteY37" fmla="*/ 1419732 h 3198092"/>
              <a:gd name="connsiteX38" fmla="*/ 4427621 w 4523873"/>
              <a:gd name="connsiteY38" fmla="*/ 1768648 h 3198092"/>
              <a:gd name="connsiteX39" fmla="*/ 4427621 w 4523873"/>
              <a:gd name="connsiteY39" fmla="*/ 2033343 h 3198092"/>
              <a:gd name="connsiteX40" fmla="*/ 4499810 w 4523873"/>
              <a:gd name="connsiteY40" fmla="*/ 2261943 h 3198092"/>
              <a:gd name="connsiteX41" fmla="*/ 4511842 w 4523873"/>
              <a:gd name="connsiteY41" fmla="*/ 2310069 h 3198092"/>
              <a:gd name="connsiteX42" fmla="*/ 4523873 w 4523873"/>
              <a:gd name="connsiteY42" fmla="*/ 2310069 h 31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23873" h="3198092">
                <a:moveTo>
                  <a:pt x="0" y="2057406"/>
                </a:moveTo>
                <a:cubicBezTo>
                  <a:pt x="84221" y="1589177"/>
                  <a:pt x="168442" y="1120948"/>
                  <a:pt x="228600" y="1022690"/>
                </a:cubicBezTo>
                <a:cubicBezTo>
                  <a:pt x="288758" y="924432"/>
                  <a:pt x="318837" y="1423743"/>
                  <a:pt x="360947" y="1467859"/>
                </a:cubicBezTo>
                <a:cubicBezTo>
                  <a:pt x="403057" y="1511975"/>
                  <a:pt x="437147" y="1421738"/>
                  <a:pt x="481263" y="1287385"/>
                </a:cubicBezTo>
                <a:cubicBezTo>
                  <a:pt x="525379" y="1153032"/>
                  <a:pt x="579521" y="876306"/>
                  <a:pt x="625642" y="661743"/>
                </a:cubicBezTo>
                <a:cubicBezTo>
                  <a:pt x="671763" y="447180"/>
                  <a:pt x="711868" y="2011"/>
                  <a:pt x="757989" y="6"/>
                </a:cubicBezTo>
                <a:cubicBezTo>
                  <a:pt x="804110" y="-1999"/>
                  <a:pt x="892342" y="447180"/>
                  <a:pt x="902368" y="649711"/>
                </a:cubicBezTo>
                <a:cubicBezTo>
                  <a:pt x="912394" y="852242"/>
                  <a:pt x="824163" y="1046753"/>
                  <a:pt x="818147" y="1215195"/>
                </a:cubicBezTo>
                <a:cubicBezTo>
                  <a:pt x="812131" y="1383637"/>
                  <a:pt x="834189" y="1528016"/>
                  <a:pt x="866273" y="1660364"/>
                </a:cubicBezTo>
                <a:cubicBezTo>
                  <a:pt x="898357" y="1792712"/>
                  <a:pt x="984584" y="1888964"/>
                  <a:pt x="1010652" y="2009280"/>
                </a:cubicBezTo>
                <a:cubicBezTo>
                  <a:pt x="1036721" y="2129596"/>
                  <a:pt x="976563" y="2253922"/>
                  <a:pt x="1022684" y="2382259"/>
                </a:cubicBezTo>
                <a:cubicBezTo>
                  <a:pt x="1068805" y="2510596"/>
                  <a:pt x="1181099" y="2777296"/>
                  <a:pt x="1287378" y="2779301"/>
                </a:cubicBezTo>
                <a:cubicBezTo>
                  <a:pt x="1393657" y="2781306"/>
                  <a:pt x="1586162" y="2500569"/>
                  <a:pt x="1660357" y="2394290"/>
                </a:cubicBezTo>
                <a:cubicBezTo>
                  <a:pt x="1734552" y="2288011"/>
                  <a:pt x="1696452" y="2223843"/>
                  <a:pt x="1732547" y="2141627"/>
                </a:cubicBezTo>
                <a:cubicBezTo>
                  <a:pt x="1768642" y="2059411"/>
                  <a:pt x="1818773" y="1935084"/>
                  <a:pt x="1876926" y="1900995"/>
                </a:cubicBezTo>
                <a:cubicBezTo>
                  <a:pt x="1935079" y="1866905"/>
                  <a:pt x="1991226" y="1876932"/>
                  <a:pt x="2081463" y="1937090"/>
                </a:cubicBezTo>
                <a:cubicBezTo>
                  <a:pt x="2171700" y="1997248"/>
                  <a:pt x="2324100" y="2249911"/>
                  <a:pt x="2418347" y="2261943"/>
                </a:cubicBezTo>
                <a:cubicBezTo>
                  <a:pt x="2512594" y="2273975"/>
                  <a:pt x="2594810" y="2079464"/>
                  <a:pt x="2646947" y="2009280"/>
                </a:cubicBezTo>
                <a:cubicBezTo>
                  <a:pt x="2699084" y="1939096"/>
                  <a:pt x="2707105" y="1907012"/>
                  <a:pt x="2731168" y="1840838"/>
                </a:cubicBezTo>
                <a:cubicBezTo>
                  <a:pt x="2755231" y="1774664"/>
                  <a:pt x="2731168" y="1686433"/>
                  <a:pt x="2791326" y="1612238"/>
                </a:cubicBezTo>
                <a:cubicBezTo>
                  <a:pt x="2851484" y="1538043"/>
                  <a:pt x="3015915" y="1335511"/>
                  <a:pt x="3092115" y="1395669"/>
                </a:cubicBezTo>
                <a:cubicBezTo>
                  <a:pt x="3168315" y="1455827"/>
                  <a:pt x="3228473" y="1848859"/>
                  <a:pt x="3248526" y="1973185"/>
                </a:cubicBezTo>
                <a:cubicBezTo>
                  <a:pt x="3268579" y="2097511"/>
                  <a:pt x="3200400" y="2057406"/>
                  <a:pt x="3212431" y="2141627"/>
                </a:cubicBezTo>
                <a:cubicBezTo>
                  <a:pt x="3224463" y="2225848"/>
                  <a:pt x="3246520" y="2314079"/>
                  <a:pt x="3320715" y="2478511"/>
                </a:cubicBezTo>
                <a:cubicBezTo>
                  <a:pt x="3394910" y="2642943"/>
                  <a:pt x="3557337" y="3023943"/>
                  <a:pt x="3657600" y="3128217"/>
                </a:cubicBezTo>
                <a:cubicBezTo>
                  <a:pt x="3757863" y="3232491"/>
                  <a:pt x="3860131" y="3216448"/>
                  <a:pt x="3922294" y="3104153"/>
                </a:cubicBezTo>
                <a:cubicBezTo>
                  <a:pt x="3984457" y="2991858"/>
                  <a:pt x="4016541" y="2608853"/>
                  <a:pt x="4030578" y="2454448"/>
                </a:cubicBezTo>
                <a:cubicBezTo>
                  <a:pt x="4044615" y="2300043"/>
                  <a:pt x="3990473" y="2302048"/>
                  <a:pt x="4006515" y="2177722"/>
                </a:cubicBezTo>
                <a:cubicBezTo>
                  <a:pt x="4022557" y="2053396"/>
                  <a:pt x="4094747" y="1828806"/>
                  <a:pt x="4126831" y="1708490"/>
                </a:cubicBezTo>
                <a:cubicBezTo>
                  <a:pt x="4158915" y="1588174"/>
                  <a:pt x="4184984" y="1536037"/>
                  <a:pt x="4199021" y="1455827"/>
                </a:cubicBezTo>
                <a:cubicBezTo>
                  <a:pt x="4213058" y="1375617"/>
                  <a:pt x="4211052" y="1311448"/>
                  <a:pt x="4211052" y="1227227"/>
                </a:cubicBezTo>
                <a:cubicBezTo>
                  <a:pt x="4211052" y="1143006"/>
                  <a:pt x="4201026" y="1006648"/>
                  <a:pt x="4199021" y="950501"/>
                </a:cubicBezTo>
                <a:cubicBezTo>
                  <a:pt x="4197016" y="894354"/>
                  <a:pt x="4201026" y="930448"/>
                  <a:pt x="4199021" y="890343"/>
                </a:cubicBezTo>
                <a:cubicBezTo>
                  <a:pt x="4197016" y="850238"/>
                  <a:pt x="4154905" y="786069"/>
                  <a:pt x="4186989" y="709869"/>
                </a:cubicBezTo>
                <a:cubicBezTo>
                  <a:pt x="4219073" y="633669"/>
                  <a:pt x="4353426" y="379001"/>
                  <a:pt x="4391526" y="433143"/>
                </a:cubicBezTo>
                <a:cubicBezTo>
                  <a:pt x="4429626" y="487285"/>
                  <a:pt x="4425615" y="888338"/>
                  <a:pt x="4415589" y="1034722"/>
                </a:cubicBezTo>
                <a:cubicBezTo>
                  <a:pt x="4405563" y="1181106"/>
                  <a:pt x="4343400" y="1247280"/>
                  <a:pt x="4331368" y="1311448"/>
                </a:cubicBezTo>
                <a:cubicBezTo>
                  <a:pt x="4319336" y="1375616"/>
                  <a:pt x="4327358" y="1343532"/>
                  <a:pt x="4343400" y="1419732"/>
                </a:cubicBezTo>
                <a:cubicBezTo>
                  <a:pt x="4359442" y="1495932"/>
                  <a:pt x="4413584" y="1666379"/>
                  <a:pt x="4427621" y="1768648"/>
                </a:cubicBezTo>
                <a:cubicBezTo>
                  <a:pt x="4441658" y="1870917"/>
                  <a:pt x="4415590" y="1951127"/>
                  <a:pt x="4427621" y="2033343"/>
                </a:cubicBezTo>
                <a:cubicBezTo>
                  <a:pt x="4439653" y="2115559"/>
                  <a:pt x="4485773" y="2215822"/>
                  <a:pt x="4499810" y="2261943"/>
                </a:cubicBezTo>
                <a:cubicBezTo>
                  <a:pt x="4513847" y="2308064"/>
                  <a:pt x="4507832" y="2302048"/>
                  <a:pt x="4511842" y="2310069"/>
                </a:cubicBezTo>
                <a:cubicBezTo>
                  <a:pt x="4515853" y="2318090"/>
                  <a:pt x="4519863" y="2314079"/>
                  <a:pt x="4523873" y="23100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 </a:t>
                </a:r>
                <a:r>
                  <a:rPr lang="en-US" dirty="0" err="1" smtClean="0"/>
                  <a:t>grap-ifying</a:t>
                </a:r>
                <a:r>
                  <a:rPr lang="en-US" dirty="0" smtClean="0"/>
                  <a:t> Sideband Drives?</a:t>
                </a:r>
              </a:p>
              <a:p>
                <a:r>
                  <a:rPr lang="en-US" dirty="0" smtClean="0"/>
                  <a:t>Sending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optimizer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48" t="-2538" r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strength.</a:t>
                </a:r>
              </a:p>
              <a:p>
                <a:pPr lvl="1"/>
                <a:r>
                  <a:rPr lang="en-US" sz="3200" dirty="0"/>
                  <a:t>Reducing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cavity</a:t>
                </a:r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origin</a:t>
                </a:r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pic>
        <p:nvPicPr>
          <p:cNvPr id="2050" name="Picture 2" descr="Chart, histo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4" y="1690688"/>
            <a:ext cx="8543257" cy="47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00" y="126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Step Function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  <a:blipFill rotWithShape="0">
                <a:blip r:embed="rId3"/>
                <a:stretch>
                  <a:fillRect l="-235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620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Multimode Conditional Displacements</vt:lpstr>
      <vt:lpstr>Motivation</vt:lpstr>
      <vt:lpstr>Achieving 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Comparison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 : Unwanted Cross Kerr Terms</vt:lpstr>
      <vt:lpstr>Two Mode ECD : QuTip Noise Simulations</vt:lpstr>
      <vt:lpstr>Meta Echoes</vt:lpstr>
      <vt:lpstr>Circle Grape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38</cp:revision>
  <dcterms:created xsi:type="dcterms:W3CDTF">2022-08-11T08:07:45Z</dcterms:created>
  <dcterms:modified xsi:type="dcterms:W3CDTF">2022-08-16T10:09:30Z</dcterms:modified>
</cp:coreProperties>
</file>