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6" r:id="rId9"/>
    <p:sldId id="267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97B3-E6E1-420F-8665-1F9FE478278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0F5A-AB6B-4219-A714-1B1F204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Cross-talk Free Control of Multimode Cavities with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schemes based on conditional displacements – Echoed Conditional Displacements and Circle GRAPE – act in weak dispersive regime,  mitigating </a:t>
            </a:r>
            <a:r>
              <a:rPr lang="en-US" dirty="0" err="1" smtClean="0"/>
              <a:t>ancilla</a:t>
            </a:r>
            <a:r>
              <a:rPr lang="en-US" dirty="0" smtClean="0"/>
              <a:t> errors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Multimode generalizations of these control techniques also show immunity to cross-talk errors</a:t>
            </a:r>
          </a:p>
          <a:p>
            <a:endParaRPr lang="en-US" dirty="0"/>
          </a:p>
          <a:p>
            <a:r>
              <a:rPr lang="en-US" dirty="0" smtClean="0"/>
              <a:t>Simulations/ applied in experiment in Spring 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 and GRAPE; dispersive coupling stronger; errors</a:t>
            </a:r>
          </a:p>
          <a:p>
            <a:r>
              <a:rPr lang="en-US" dirty="0" smtClean="0"/>
              <a:t>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Talk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Contrast between rates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Displacements -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Hamiltonian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sequences and gate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882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 of single mode task;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Double ECD (gate opt)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Cross-talk Free Control of Multimode Cavities with Conditional Displacements</vt:lpstr>
      <vt:lpstr>Aim</vt:lpstr>
      <vt:lpstr>Theory Background</vt:lpstr>
      <vt:lpstr>Introduction to CD</vt:lpstr>
      <vt:lpstr>Cross Talk Errors</vt:lpstr>
      <vt:lpstr>Conditional Displacements - Theory</vt:lpstr>
      <vt:lpstr>ECD 1</vt:lpstr>
      <vt:lpstr>ECD 2 </vt:lpstr>
      <vt:lpstr>Towards Double ECD (gate opt)</vt:lpstr>
      <vt:lpstr>PowerPoint Presentation</vt:lpstr>
      <vt:lpstr>Sideband Drives</vt:lpstr>
      <vt:lpstr>Circle Grape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Cross-talk Free Control of Multimode Cavities with Conditional Displacements</dc:title>
  <dc:creator>Eesh Gupta</dc:creator>
  <cp:lastModifiedBy>Eesh Gupta</cp:lastModifiedBy>
  <cp:revision>3</cp:revision>
  <dcterms:created xsi:type="dcterms:W3CDTF">2023-01-25T13:56:33Z</dcterms:created>
  <dcterms:modified xsi:type="dcterms:W3CDTF">2023-01-25T14:08:20Z</dcterms:modified>
</cp:coreProperties>
</file>