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7F97-644C-4D7F-A9C9-21A63E05F4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2A29-B588-48B0-88B5-7FB935A4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6.102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6.10296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 for “few body” circuits: Case for </a:t>
            </a:r>
            <a:r>
              <a:rPr lang="en-US" dirty="0" err="1" smtClean="0"/>
              <a:t>Bifluxon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Eesh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1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299"/>
            <a:ext cx="10515600" cy="3548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Fundamental </a:t>
            </a:r>
            <a:r>
              <a:rPr lang="en-US" sz="3600" dirty="0" err="1" smtClean="0"/>
              <a:t>Assymetry</a:t>
            </a:r>
            <a:r>
              <a:rPr lang="en-US" sz="3600" dirty="0"/>
              <a:t> </a:t>
            </a:r>
            <a:r>
              <a:rPr lang="en-US" sz="3600" dirty="0" smtClean="0"/>
              <a:t>between bit flip and phase flip noise</a:t>
            </a:r>
          </a:p>
          <a:p>
            <a:r>
              <a:rPr lang="en-US" sz="3600" dirty="0" err="1" smtClean="0"/>
              <a:t>Aharanov</a:t>
            </a:r>
            <a:r>
              <a:rPr lang="en-US" sz="3600" dirty="0" smtClean="0"/>
              <a:t> Casher Effect</a:t>
            </a:r>
          </a:p>
          <a:p>
            <a:r>
              <a:rPr lang="en-US" sz="3600" dirty="0" err="1" smtClean="0"/>
              <a:t>Bifluxon</a:t>
            </a:r>
            <a:r>
              <a:rPr lang="en-US" sz="3600" dirty="0" smtClean="0"/>
              <a:t> Circuit Quantization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2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Delocalization of </a:t>
            </a:r>
            <a:r>
              <a:rPr lang="en-US" dirty="0" err="1" smtClean="0"/>
              <a:t>Wavefunctions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A.2 Transition Matrix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2050" y="0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Message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2350" y="3005137"/>
            <a:ext cx="10515600" cy="15001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Single Mode Circuits cannot simultaneously protect against bit flip and phase flips. 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22350" y="4305300"/>
            <a:ext cx="10515600" cy="1130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References</a:t>
            </a:r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022350" y="4870449"/>
            <a:ext cx="1002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Gyenis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, et al. "Moving beyond the </a:t>
            </a:r>
            <a:r>
              <a:rPr lang="en-US" dirty="0" err="1"/>
              <a:t>transmon</a:t>
            </a:r>
            <a:r>
              <a:rPr lang="en-US" dirty="0"/>
              <a:t>: Noise-protected superconducting quantum circuits." </a:t>
            </a:r>
            <a:r>
              <a:rPr lang="en-US" i="1" dirty="0"/>
              <a:t>PRX Quantum</a:t>
            </a:r>
            <a:r>
              <a:rPr lang="en-US" dirty="0"/>
              <a:t> 2.3 (2021): 030101</a:t>
            </a:r>
            <a:r>
              <a:rPr lang="en-US" dirty="0" smtClean="0"/>
              <a:t>.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B.1 </a:t>
            </a:r>
            <a:r>
              <a:rPr lang="en-US" dirty="0" err="1" smtClean="0"/>
              <a:t>Aharanov</a:t>
            </a:r>
            <a:r>
              <a:rPr lang="en-US" dirty="0" smtClean="0"/>
              <a:t> Bohm Effect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 </a:t>
            </a:r>
            <a:r>
              <a:rPr lang="en-US" dirty="0" err="1" smtClean="0"/>
              <a:t>Aharanov</a:t>
            </a:r>
            <a:r>
              <a:rPr lang="en-US" dirty="0" smtClean="0"/>
              <a:t> Casher Effect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4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2050" y="0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Message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2350" y="3005137"/>
            <a:ext cx="10515600" cy="150018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Tunability</a:t>
            </a:r>
            <a:r>
              <a:rPr lang="en-US" sz="3600" dirty="0" smtClean="0"/>
              <a:t> of gate charge between two junctions offers protection against </a:t>
            </a:r>
            <a:r>
              <a:rPr lang="en-US" sz="3600" dirty="0" err="1" smtClean="0"/>
              <a:t>fluxon</a:t>
            </a:r>
            <a:r>
              <a:rPr lang="en-US" sz="3600" dirty="0" smtClean="0"/>
              <a:t> tunneling</a:t>
            </a:r>
            <a:endParaRPr lang="en-US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22350" y="4305300"/>
            <a:ext cx="10515600" cy="1130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References</a:t>
            </a:r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022350" y="4870449"/>
            <a:ext cx="1002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Gyenis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, et al. "Moving beyond the </a:t>
            </a:r>
            <a:r>
              <a:rPr lang="en-US" dirty="0" err="1"/>
              <a:t>transmon</a:t>
            </a:r>
            <a:r>
              <a:rPr lang="en-US" dirty="0"/>
              <a:t>: Noise-protected superconducting quantum circuits." </a:t>
            </a:r>
            <a:r>
              <a:rPr lang="en-US" i="1" dirty="0"/>
              <a:t>PRX Quantum</a:t>
            </a:r>
            <a:r>
              <a:rPr lang="en-US" dirty="0"/>
              <a:t> 2.3 (2021): 030101</a:t>
            </a:r>
            <a:r>
              <a:rPr lang="en-US" dirty="0" smtClean="0"/>
              <a:t>.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2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Need for “few body” circuits: Case for Bifluxon</vt:lpstr>
      <vt:lpstr>Agenda</vt:lpstr>
      <vt:lpstr>A.1 Delocalization of Wavefunctions</vt:lpstr>
      <vt:lpstr>A.2 Transition Matrix Elements </vt:lpstr>
      <vt:lpstr>Message</vt:lpstr>
      <vt:lpstr>B.1 Aharanov Bohm Effect</vt:lpstr>
      <vt:lpstr>B.2 Aharanov Casher Effect</vt:lpstr>
      <vt:lpstr>PowerPoint Presentation</vt:lpstr>
      <vt:lpstr>Message</vt:lpstr>
      <vt:lpstr>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“few body” circuits: Case for Bifluxon</dc:title>
  <dc:creator>Eesh Gupta</dc:creator>
  <cp:lastModifiedBy>Eesh Gupta</cp:lastModifiedBy>
  <cp:revision>3</cp:revision>
  <dcterms:created xsi:type="dcterms:W3CDTF">2022-11-17T09:20:31Z</dcterms:created>
  <dcterms:modified xsi:type="dcterms:W3CDTF">2022-11-17T09:41:49Z</dcterms:modified>
</cp:coreProperties>
</file>