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05B1F-6E78-42D2-8D31-9D9305AE3FE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2E401-7315-4C8B-ABD1-97AFA3A4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2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2E401-7315-4C8B-ABD1-97AFA3A4C6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3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B200-8F65-4414-8CF8-F6CF58FEC24C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F1DA-51C2-451D-A11D-4A2EF8F2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9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3AA0-37A7-49EB-9064-F7110E908607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F1DA-51C2-451D-A11D-4A2EF8F2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6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4F9-9582-4422-9179-A0947C38A6BF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F1DA-51C2-451D-A11D-4A2EF8F2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0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3241-B04B-4B1B-8751-1BECA61DBACE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F1DA-51C2-451D-A11D-4A2EF8F2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303F-50B7-41CD-B480-F4D816A0C4FD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F1DA-51C2-451D-A11D-4A2EF8F2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DEAB-C27C-464D-864F-644AF26A7848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F1DA-51C2-451D-A11D-4A2EF8F2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B8BD-8446-4B2A-AE85-1EAD44AECC10}" type="datetime1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F1DA-51C2-451D-A11D-4A2EF8F2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5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1D3C-9E93-468D-A1C8-7042DD0AD4DF}" type="datetime1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F1DA-51C2-451D-A11D-4A2EF8F2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8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0EE2-FF00-414F-A603-99F655214C66}" type="datetime1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F1DA-51C2-451D-A11D-4A2EF8F2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7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5CA2-ED8F-43E6-AD8C-43508DF6E852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F1DA-51C2-451D-A11D-4A2EF8F2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2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466B-C8BC-4B8F-9916-6ABB8EBCF481}" type="datetime1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F1DA-51C2-451D-A11D-4A2EF8F2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6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190E-B868-452F-A8D1-34589A3772F6}" type="datetime1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F1DA-51C2-451D-A11D-4A2EF8F22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Effects of Noise on Energy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4000" dirty="0" smtClean="0"/>
              <a:t>as a function of random parameter values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 with Professor </a:t>
            </a:r>
            <a:r>
              <a:rPr lang="en-US" dirty="0" err="1" smtClean="0"/>
              <a:t>Schnetzer</a:t>
            </a:r>
            <a:endParaRPr lang="en-US" dirty="0" smtClean="0"/>
          </a:p>
          <a:p>
            <a:r>
              <a:rPr lang="en-US" dirty="0" smtClean="0"/>
              <a:t>October 28,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F1DA-51C2-451D-A11D-4A2EF8F22D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5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Randomly choose the 3 parameter values in H2 UCSSD circuit from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Compute the energy on both noisy and ideal simulator(Fake London noisy sim used), and plot the differences.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Do so 1000 times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b="1" dirty="0" smtClean="0"/>
                  <a:t>Expected</a:t>
                </a:r>
                <a:r>
                  <a:rPr lang="en-US" dirty="0" smtClean="0"/>
                  <a:t>: An </a:t>
                </a:r>
                <a:r>
                  <a:rPr lang="en-US" dirty="0" err="1" smtClean="0"/>
                  <a:t>assymetrical</a:t>
                </a:r>
                <a:r>
                  <a:rPr lang="en-US" dirty="0" smtClean="0"/>
                  <a:t>  shift to the right with some outliers with negative energy difference ( i.e. noisy being lower than ideal)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b="1" dirty="0" smtClean="0"/>
                  <a:t>Outcome: </a:t>
                </a:r>
                <a:r>
                  <a:rPr lang="en-US" dirty="0" smtClean="0"/>
                  <a:t> Roughly normal distribution, which is surprising. </a:t>
                </a:r>
                <a:endParaRPr lang="en-US" b="1" dirty="0" smtClean="0"/>
              </a:p>
              <a:p>
                <a:pPr marL="285750" indent="-285750">
                  <a:buFontTx/>
                  <a:buChar char="-"/>
                </a:pPr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2"/>
                <a:stretch>
                  <a:fillRect l="-930" t="-1120" r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391" y="1445423"/>
            <a:ext cx="5486411" cy="3657607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F1DA-51C2-451D-A11D-4A2EF8F22D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9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individual error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(R) refers to readout errors and (C) refers to coherent errors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There seems to be huge change in spread when we remove readout errors – approx. reduction by a factor of 3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 the bottom plot, we</a:t>
            </a:r>
            <a:r>
              <a:rPr lang="en-US" b="1" dirty="0" smtClean="0"/>
              <a:t> expect </a:t>
            </a:r>
            <a:r>
              <a:rPr lang="en-US" dirty="0" smtClean="0"/>
              <a:t>incoherent errors to have some asymmetrical effect but that is not shown by the plot</a:t>
            </a:r>
            <a:endParaRPr lang="en-US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77" y="-233370"/>
            <a:ext cx="5486411" cy="36576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77" y="3200393"/>
            <a:ext cx="5486411" cy="365760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F1DA-51C2-451D-A11D-4A2EF8F22D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9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Restricting the Range of parameters about optimized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Obtaining the parameters after VQE finished optimizing (H2 at 0.74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sep.</a:t>
            </a:r>
            <a:r>
              <a:rPr lang="en-US" dirty="0" smtClean="0"/>
              <a:t>) on </a:t>
            </a:r>
            <a:r>
              <a:rPr lang="en-US" dirty="0" err="1" smtClean="0"/>
              <a:t>FakeLondon</a:t>
            </a:r>
            <a:r>
              <a:rPr lang="en-US" dirty="0" smtClean="0"/>
              <a:t> noisy simulator, we get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[ 0.00172129 -0.00182397 -0.11217598]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 the range for the 3 parameters was restricted to 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[0.0015 +/- 0.0005, -0.0015+/- 0.0005, 0.15+/- 0.05 ] Then sampling parameters from this range, we get the following plot.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Expected: </a:t>
            </a:r>
            <a:r>
              <a:rPr lang="en-US" dirty="0" smtClean="0"/>
              <a:t> From slide 2, we would expect the same normal distribution centered at 0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Reality: </a:t>
            </a:r>
            <a:r>
              <a:rPr lang="en-US" dirty="0" smtClean="0"/>
              <a:t>A significant asymmetrical shift to the right. </a:t>
            </a:r>
            <a:endParaRPr lang="en-US" b="1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27" y="1481533"/>
            <a:ext cx="5486411" cy="365760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F1DA-51C2-451D-A11D-4A2EF8F22D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8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258</Words>
  <Application>Microsoft Office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Effects of Noise on Energy (as a function of random parameter values)</vt:lpstr>
      <vt:lpstr>Experiment</vt:lpstr>
      <vt:lpstr>Isolating individual error types</vt:lpstr>
      <vt:lpstr>Restricting the Range of parameters about optimized parameters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 Gupta</dc:creator>
  <cp:lastModifiedBy>Eesh Gupta</cp:lastModifiedBy>
  <cp:revision>3</cp:revision>
  <dcterms:created xsi:type="dcterms:W3CDTF">2020-10-28T10:16:38Z</dcterms:created>
  <dcterms:modified xsi:type="dcterms:W3CDTF">2020-10-28T10:33:10Z</dcterms:modified>
</cp:coreProperties>
</file>