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24650-6E79-4FC0-B4FA-177366F4DBF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B2D9-2E2D-49F8-B556-214A966D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B2D9-2E2D-49F8-B556-214A966DE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97B4-80FD-448A-81F2-20684094A222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D4FD-0222-498F-BB78-22FC543D67EB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8B6F-181C-4C7F-9257-41493E0460BB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2175-230D-4E6A-A0D4-969D8497CE92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7FE3-1585-49D4-BC70-8F7D4FB957F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FE0C-6ED0-4921-810C-D08E6C068026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8B45-57C0-4C62-90F6-7CEED95779B9}" type="datetime1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1DE1-A0B4-410E-89EF-283461D7F51A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E208-D90F-4AE5-86AE-8CD781297BC4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37CE-A3A1-4A9C-9963-770F4900B0F0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FEA7-8D11-4F9A-91B3-B424B6106C30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824B-46EE-4333-A0B9-91BB10C487FD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CB3E-CE9A-4C90-89C7-6F18EFD2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4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Readout Error Mitigation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Two Fold vs Three Fold Majority Logic</a:t>
            </a:r>
          </a:p>
          <a:p>
            <a:r>
              <a:rPr lang="en-US" dirty="0" smtClean="0"/>
              <a:t>November 3, 2020 (Election Day!)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Three Fold Majority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9768"/>
            <a:ext cx="3493168" cy="31931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the transformation shown on the side, only symmetric outputs (like ‘010101’ but not ‘000111’) are accepted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34" y="1438024"/>
            <a:ext cx="2170834" cy="1242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09" y="3383380"/>
            <a:ext cx="6153150" cy="32194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8655398" y="2851484"/>
            <a:ext cx="324853" cy="531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1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 </a:t>
                </a:r>
                <a:r>
                  <a:rPr lang="en-US" sz="2000" dirty="0" smtClean="0"/>
                  <a:t>Full </a:t>
                </a:r>
                <a:r>
                  <a:rPr lang="en-US" sz="2000" dirty="0"/>
                  <a:t>Noise Model</a:t>
                </a:r>
                <a:endParaRPr lang="en-US" dirty="0"/>
              </a:p>
            </p:txBody>
          </p:sp>
        </mc:Choice>
        <mc:Fallback>
          <p:sp>
            <p:nvSpPr>
              <p:cNvPr id="14" name="Title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Fold Majority Logic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Three Fold Majority Logic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8915" y="635214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‘r’ = </a:t>
            </a:r>
            <a:r>
              <a:rPr lang="en-US" dirty="0" err="1" smtClean="0">
                <a:solidFill>
                  <a:srgbClr val="FF0000"/>
                </a:solidFill>
              </a:rPr>
              <a:t>rms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Fold Majority Logic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Three Fold Majority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Regular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:r>
                  <a:rPr lang="en-US" sz="2000" dirty="0" smtClean="0"/>
                  <a:t>Only Readout Errors</a:t>
                </a:r>
                <a:endParaRPr lang="en-US" dirty="0"/>
              </a:p>
            </p:txBody>
          </p:sp>
        </mc:Choice>
        <mc:Fallback>
          <p:sp>
            <p:nvSpPr>
              <p:cNvPr id="8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365125"/>
                <a:ext cx="10515600" cy="1325563"/>
              </a:xfrm>
              <a:blipFill rotWithShape="0"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Fold Majority Logic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Three Fold Majority Logic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Restricted Range </a:t>
            </a:r>
            <a:r>
              <a:rPr lang="en-US" sz="1200" dirty="0"/>
              <a:t>[</a:t>
            </a:r>
            <a:r>
              <a:rPr lang="da-DK" sz="1200" dirty="0"/>
              <a:t>(0.001, 0.002),(-0.002, -0.001), (-0.2, -0.1</a:t>
            </a:r>
            <a:r>
              <a:rPr lang="da-DK" sz="1200" dirty="0" smtClean="0"/>
              <a:t>)]                                               </a:t>
            </a:r>
            <a:r>
              <a:rPr lang="en-US" sz="1200" dirty="0" smtClean="0"/>
              <a:t> </a:t>
            </a:r>
            <a:r>
              <a:rPr lang="en-US" dirty="0" smtClean="0"/>
              <a:t> </a:t>
            </a:r>
            <a:r>
              <a:rPr lang="en-US" sz="2000" dirty="0"/>
              <a:t>Full Noise Model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Fold Majority Logic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Three Fold Majority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Restricted Range </a:t>
            </a:r>
            <a:r>
              <a:rPr lang="en-US" sz="1200" dirty="0"/>
              <a:t>[</a:t>
            </a:r>
            <a:r>
              <a:rPr lang="da-DK" sz="1200" dirty="0"/>
              <a:t>(0.001, 0.002),(-0.002, -0.001), (-0.2, -0.1</a:t>
            </a:r>
            <a:r>
              <a:rPr lang="da-DK" sz="1200" dirty="0" smtClean="0"/>
              <a:t>)]                                              </a:t>
            </a:r>
            <a:r>
              <a:rPr lang="en-US" sz="1200" dirty="0" smtClean="0"/>
              <a:t> </a:t>
            </a:r>
            <a:r>
              <a:rPr lang="en-US" sz="2000" dirty="0" smtClean="0"/>
              <a:t>Only Readout Errors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Fold Majority Logic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Three Fold Majority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99218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Optimized Parameters </a:t>
            </a:r>
            <a:r>
              <a:rPr lang="en-US" sz="1400" smtClean="0"/>
              <a:t>[ 0.00172129,-0.00182397, -0.11217598]         </a:t>
            </a:r>
            <a:r>
              <a:rPr lang="en-US" sz="2000" smtClean="0"/>
              <a:t>Full Noise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CB3E-CE9A-4C90-89C7-6F18EFD24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165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Readout Error Mitigation (2)</vt:lpstr>
      <vt:lpstr>Example of Three Fold Majority Logic</vt:lpstr>
      <vt:lpstr>Regular Range (-π, π)                            Full Noise Model</vt:lpstr>
      <vt:lpstr>Regular Range (-π, π)                           Only Readout Errors</vt:lpstr>
      <vt:lpstr>Restricted Range [(0.001, 0.002),(-0.002, -0.001), (-0.2, -0.1)]                                                 Full Noise Model</vt:lpstr>
      <vt:lpstr>Restricted Range [(0.001, 0.002),(-0.002, -0.001), (-0.2, -0.1)]                                               Only Readout Errors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Readout Error Mitigation (2)</dc:title>
  <dc:creator>Eesh Gupta</dc:creator>
  <cp:lastModifiedBy>Eesh Gupta</cp:lastModifiedBy>
  <cp:revision>4</cp:revision>
  <dcterms:created xsi:type="dcterms:W3CDTF">2020-11-03T08:51:26Z</dcterms:created>
  <dcterms:modified xsi:type="dcterms:W3CDTF">2020-11-03T11:09:12Z</dcterms:modified>
</cp:coreProperties>
</file>