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329-2614-4313-9F41-BE3CAF52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94A2-EB0E-4875-9549-D2D0F5A8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06E5-A9D2-419D-A824-4BCE1FA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4F2A-08A9-4E79-AEB5-6097D1C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A759-4C36-46A8-A19B-CA5BF04D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442A-58AB-440E-8F98-4D73CB10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3929-A347-4D04-91E9-4E3D48CB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692B-E8CA-451D-BBFD-EC08CCAD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F7C0-12E6-42F6-8710-7EBCB30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A7D3-91C6-434E-AC66-6DE113CC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04E58-E14E-4590-BC5E-857822F04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56AF-50AD-4496-91B3-7417BE5FD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1740-971A-41A7-904C-932A48F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26EB-BE0B-4FD1-AEA1-A4405C7A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1A6C-B284-4173-B268-EEA95CFA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30DE-7C45-48DA-B09F-ECC37B95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413D-650F-429D-A992-9BE22BDC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D5B2-CAD3-42AB-950D-06D43BE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F286-8C8A-4962-B41F-8CE31D70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DBE5-E58D-4752-9E44-304C9518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2D50-6AC4-416B-8DED-B09985D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1755-83BD-49D1-BE4F-83AF39D4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E70C-8E4E-4542-9727-887AE550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6F05-6CBB-4BB1-A40B-A914977C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DAAA-12DF-4C23-9188-902FE40D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0DCE-F13A-401E-BDBE-F18FA2FB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16BF-9A48-4DBC-99DF-BE001819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4280-B9D3-49A2-BB32-02CC388C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220CA-ABCB-4EF2-83DD-C9C2CE6D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D80B-6F42-4C7E-863C-27104C27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622A-4A06-4FE7-B4A6-08C0F3AC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8090-A4A4-4BC9-B793-322B6E7C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FBBB-1A0C-4263-BA44-631575CA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7B6E-7C4C-404A-9799-5C4A453E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9FC5D-1874-44A3-A81E-E4B2A5CF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37151-6CBB-4609-94D3-928EF5193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AC885-2B25-4B70-9306-35AE145A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E9EC2-D7BF-470C-A794-214CDD9A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1C2A-3C75-4BE9-ACF7-ACE8806F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7A28-38BF-4230-869D-F30EDC12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BB3D6-595E-449D-924B-BB98A385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67810-7ADD-4EBE-8022-9A6AB0B5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FCB7E-299B-4747-8B9D-83D0EBF5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C2DE-A4B2-48E7-BCB9-25FA4CE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E1F01-3015-4FF0-BB17-2D22A525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814F-7071-40D8-BF46-63AA41B9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02A1-EC52-4A36-8A59-E18C40E0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9344-9F73-42A1-B851-29B784BA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FB2C1-59B6-497F-B967-7112EEB7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7B832-1ED9-4EB0-A0DD-E2EF9FAB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12E35-13D5-4AD3-84F2-628F6F00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6265-AEA0-4E12-990A-B727212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2B70-9D9A-4EB6-9E87-BB0D9ED7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2A5F8-2E32-49E3-BB72-87C68CF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BC49-127A-4CE9-BF5A-8B2EA682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2A5C-ABC2-45DE-938A-84DD5679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FC289-CA9C-4C26-BB31-4EE99C62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1F319-9EE8-4F8A-8FCE-C10B927C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DA8D8-5B01-4CA9-99FA-9E958FC1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BE6B5-12A8-4446-9C02-34A277BF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311D-A229-4DE3-A6C3-8BFC6B630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235E-43C2-433A-88A3-AA85ADE1F1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4702-D46A-4255-B45C-C86BF483D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52B8-961F-421D-A187-68796220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E0B7-F2D4-4370-8E41-27E293AC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eshGupta/VQE_Research/tree/master/Coding%20Runs/Experiments/November/Inverted%20and%20Normal%20Schnetzer%20Readout%20Method%20(November%208%202020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9352-EF86-4E4C-80A7-4741DA376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505540"/>
            <a:ext cx="9144000" cy="2387600"/>
          </a:xfrm>
        </p:spPr>
        <p:txBody>
          <a:bodyPr/>
          <a:lstStyle/>
          <a:p>
            <a:r>
              <a:rPr lang="en-US" dirty="0"/>
              <a:t>Readout Error Mitigation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F01FD-3F6E-410A-83BF-500FBF42C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536497"/>
            <a:ext cx="9405257" cy="1655762"/>
          </a:xfrm>
        </p:spPr>
        <p:txBody>
          <a:bodyPr/>
          <a:lstStyle/>
          <a:p>
            <a:r>
              <a:rPr lang="en-US" sz="2400" dirty="0"/>
              <a:t>Inverting the Circuit, Flipping the Counts and Measuring Expectation Value</a:t>
            </a:r>
          </a:p>
          <a:p>
            <a:r>
              <a:rPr lang="en-US" dirty="0"/>
              <a:t>November 8, 2020 (Election Weekend)</a:t>
            </a:r>
          </a:p>
        </p:txBody>
      </p:sp>
    </p:spTree>
    <p:extLst>
      <p:ext uri="{BB962C8B-B14F-4D97-AF65-F5344CB8AC3E}">
        <p14:creationId xmlns:p14="http://schemas.microsoft.com/office/powerpoint/2010/main" val="340121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062FB76-00D8-4E5C-881D-FEE9370E0C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Regular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062FB76-00D8-4E5C-881D-FEE9370E0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AEC6F-6E1D-4743-AAAF-22F85F7E0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Noise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A35376-FE85-42F1-A525-B8C36ED91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B5139-91B1-48FC-800C-69F3EACD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Only Readout Errors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C0DE39-0895-4AD8-BC98-A078C30D9F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387322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2FB76-00D8-4E5C-881D-FEE9370E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Range </a:t>
            </a:r>
            <a:r>
              <a:rPr lang="en-US" sz="1200" dirty="0"/>
              <a:t>[</a:t>
            </a:r>
            <a:r>
              <a:rPr lang="da-DK" sz="1200" dirty="0"/>
              <a:t>(0.001, 0.002),(-0.002, -0.001), (-0.2, -0.1)]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AEC6F-6E1D-4743-AAAF-22F85F7E0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Noise Model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477878B-276F-4E4D-A455-1DD40EB4B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B5139-91B1-48FC-800C-69F3EACD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Only Readout Errors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0EB78E-3DED-448A-90BA-8607C2088E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2448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FD3698-80F0-4CE6-A1BF-0244D6A8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Info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4930B9-3313-4474-8DF7-97EFADFB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 on </a:t>
            </a:r>
            <a:r>
              <a:rPr lang="en-US" dirty="0" err="1"/>
              <a:t>FakeBogota</a:t>
            </a:r>
            <a:r>
              <a:rPr lang="en-US" dirty="0"/>
              <a:t> Noise Model with each measurement consisting of 10,000 shots</a:t>
            </a:r>
          </a:p>
          <a:p>
            <a:r>
              <a:rPr lang="en-US" dirty="0"/>
              <a:t>A 1000 different set of parameters sampled from specified range.</a:t>
            </a:r>
          </a:p>
          <a:p>
            <a:r>
              <a:rPr lang="en-US" dirty="0"/>
              <a:t>RMS values may be incorrect. Here is the code: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for these experiments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D9BCA1-DA61-4479-8A09-3C7853D8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09" y="3719207"/>
            <a:ext cx="4032748" cy="17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2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Readout Error Mitigation (3) </vt:lpstr>
      <vt:lpstr>Regular Range (-π, π)</vt:lpstr>
      <vt:lpstr>Restricted Range [(0.001, 0.002),(-0.002, -0.001), (-0.2, -0.1)]</vt:lpstr>
      <vt:lpstr>Simulation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Readout Error Mitigation (3) </dc:title>
  <dc:creator>Isidore</dc:creator>
  <cp:lastModifiedBy>Isidore</cp:lastModifiedBy>
  <cp:revision>3</cp:revision>
  <dcterms:created xsi:type="dcterms:W3CDTF">2020-11-09T11:22:17Z</dcterms:created>
  <dcterms:modified xsi:type="dcterms:W3CDTF">2020-11-09T11:46:32Z</dcterms:modified>
</cp:coreProperties>
</file>