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59" r:id="rId8"/>
    <p:sldId id="260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5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498F-D411-4925-859A-96157FE045A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2BAD-E304-4C39-8131-D7C01FBD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286" y="1436914"/>
            <a:ext cx="9144000" cy="2387600"/>
          </a:xfrm>
        </p:spPr>
        <p:txBody>
          <a:bodyPr/>
          <a:lstStyle/>
          <a:p>
            <a:r>
              <a:rPr lang="en-US" dirty="0" smtClean="0"/>
              <a:t>Diagnosing the Offset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57" y="4299870"/>
            <a:ext cx="9144000" cy="1655762"/>
          </a:xfrm>
        </p:spPr>
        <p:txBody>
          <a:bodyPr/>
          <a:lstStyle/>
          <a:p>
            <a:r>
              <a:rPr lang="en-US" dirty="0" smtClean="0"/>
              <a:t>September 23,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7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457200"/>
            <a:ext cx="4670675" cy="1600200"/>
          </a:xfrm>
        </p:spPr>
        <p:txBody>
          <a:bodyPr/>
          <a:lstStyle/>
          <a:p>
            <a:r>
              <a:rPr lang="en-US" dirty="0" smtClean="0"/>
              <a:t>Path Dependence of Asymmetry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95528" cy="459606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Suppose we have a qubit initialized in the zero state (blue) and over 1000 steps, it makes a pi/8 rotation about the x axis of </a:t>
            </a:r>
            <a:r>
              <a:rPr lang="en-US" dirty="0" err="1" smtClean="0"/>
              <a:t>bloch</a:t>
            </a:r>
            <a:r>
              <a:rPr lang="en-US" dirty="0" smtClean="0"/>
              <a:t> sphere. After those 1000 steps, qubit is reverted back to its initial state.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other words, over the course of 1001 gate operations, its in the same hemisphere.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Inverting this situation, we get the red qubit which is initialized in 1 state and over the 1000 steps, it stays in that lower hemisphere of the </a:t>
            </a:r>
            <a:r>
              <a:rPr lang="en-US" dirty="0" err="1" smtClean="0"/>
              <a:t>bloch</a:t>
            </a:r>
            <a:r>
              <a:rPr lang="en-US" dirty="0" smtClean="0"/>
              <a:t> sphere.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Amplitude damping (caused by incoherent errors) will act differently on the qubits: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the blue case, the damping will try to shift the vector towards the 0 state (north pole)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the red case, the damping will try to shift the vector towards the equator and hence away from the 1 state i.e. south pole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Because amplitude damping is different in both cases, the noise model show that there will be an asymmetry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05" y="318419"/>
            <a:ext cx="499110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10" y="3515894"/>
            <a:ext cx="4962525" cy="2886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4610" y="1468324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07755" y="4501756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Noise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Path Dependence of Asymmetry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 Now </a:t>
            </a:r>
            <a:r>
              <a:rPr lang="en-US" dirty="0"/>
              <a:t>suppose the blue and red qubits don’t spend their time in the same hemisphere</a:t>
            </a:r>
            <a:r>
              <a:rPr lang="en-US" dirty="0" smtClean="0"/>
              <a:t>.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In this experiment, the blue and red qubits do 1000 bit flips. At the end, they return back to their initial state. </a:t>
            </a:r>
          </a:p>
          <a:p>
            <a:pPr>
              <a:buFontTx/>
              <a:buChar char="-"/>
            </a:pPr>
            <a:r>
              <a:rPr lang="en-US" dirty="0"/>
              <a:t>Since qubits are regularly visiting both hemispheres, the effect of amplitude damping will not be </a:t>
            </a:r>
            <a:r>
              <a:rPr lang="en-US" dirty="0" smtClean="0"/>
              <a:t>asymmetric</a:t>
            </a:r>
          </a:p>
          <a:p>
            <a:pPr>
              <a:buFontTx/>
              <a:buChar char="-"/>
            </a:pPr>
            <a:r>
              <a:rPr lang="en-US" dirty="0" smtClean="0"/>
              <a:t>What this shows: Asymmetry of incoherent errors may be more apparent if qubit spends disproportionate time in one of the 2 hemispheres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772" y="457200"/>
            <a:ext cx="5019675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72" y="3716337"/>
            <a:ext cx="4743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237874"/>
            <a:ext cx="3932237" cy="363111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Using the Inversion technique (flipping the 0s with 1s and vice versa), we tried to exploit the asymmetry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However, this technique did not work, since inverting the circuit did nothing to energy computed by the noise model.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Possible Issues: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offset between noisy energy and ideal energy is caused by a different source of noise</a:t>
            </a:r>
            <a:r>
              <a:rPr lang="en-US" b="1" dirty="0" smtClean="0"/>
              <a:t>.  </a:t>
            </a:r>
            <a:r>
              <a:rPr lang="en-US" b="1" i="1" dirty="0" smtClean="0"/>
              <a:t>Why should this noise be asymmetrical though?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inversion technique may work but number of gates in </a:t>
            </a:r>
            <a:r>
              <a:rPr lang="en-US" dirty="0" smtClean="0"/>
              <a:t>VQE circuit for H2 atom is too small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94" y="457200"/>
            <a:ext cx="5029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1: </a:t>
            </a:r>
            <a:r>
              <a:rPr lang="en-US" sz="3600" dirty="0" smtClean="0"/>
              <a:t>Coherent Errors and Incoherent Errors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152591"/>
            <a:ext cx="5486411" cy="3657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3" y="215259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After adding in all 3 kind of errors, we do get close to the noise model’s energy calculation.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Clearly, readout errors cause the greatest deviation.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Something Interesting: the measurement error rates are asymmetric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happens when we switch them? Do we get the same results, for example, if for qubit 0 , P(0|1)  = 0.05 and P(1|0) = 0.05?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Let’s call this Issue 1.1: Measurement </a:t>
            </a:r>
            <a:r>
              <a:rPr lang="en-US" dirty="0" err="1" smtClean="0"/>
              <a:t>Assymetry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Issue 1: </a:t>
            </a:r>
            <a:r>
              <a:rPr lang="en-US" sz="3600" dirty="0" smtClean="0"/>
              <a:t>Readout Errors</a:t>
            </a:r>
            <a:endParaRPr lang="en-US" sz="36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696"/>
            <a:ext cx="5486411" cy="3657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61" y="4087717"/>
            <a:ext cx="4705350" cy="27241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96000" y="4189874"/>
            <a:ext cx="5095870" cy="1416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67943" y="3712029"/>
            <a:ext cx="1197428" cy="72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50669" cy="1600200"/>
          </a:xfrm>
        </p:spPr>
        <p:txBody>
          <a:bodyPr/>
          <a:lstStyle/>
          <a:p>
            <a:r>
              <a:rPr lang="en-US" dirty="0" smtClean="0"/>
              <a:t>Issue 1.1: Measurement Asymmetry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Reversing the qubit error rates, however, does nothing to the energy value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Possible Explanation?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80" y="-135516"/>
            <a:ext cx="5216145" cy="3477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80" y="3341914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216" y="1349829"/>
            <a:ext cx="3932237" cy="1600200"/>
          </a:xfrm>
        </p:spPr>
        <p:txBody>
          <a:bodyPr/>
          <a:lstStyle/>
          <a:p>
            <a:r>
              <a:rPr lang="en-US" dirty="0" smtClean="0"/>
              <a:t>Issue 1.2: Incoherent Errors Asymmetry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1046" y="3246776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Lets try to see if we invert our circuit, does the energy change if our noise model is made of purely incoherent errors?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purple and cyan points are slightly off balance but no significant shift in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to get any change in energy ties into issue 2--- is the gate length the reason why we don’t get this shift?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3447140"/>
            <a:ext cx="5116291" cy="3410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52" y="0"/>
            <a:ext cx="5333996" cy="35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67" y="898634"/>
            <a:ext cx="5486411" cy="365760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58338" y="1316026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Issue </a:t>
            </a:r>
            <a:r>
              <a:rPr lang="en-US" dirty="0"/>
              <a:t>2</a:t>
            </a:r>
            <a:r>
              <a:rPr lang="en-US" dirty="0" smtClean="0"/>
              <a:t>: Gate Length and Inversion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3959" y="3135086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Let’s invert a 1 qubit circuit by changing sign of angles of U3 gates and inserting 2 X gates , one before and after the circuit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Also, suppose our original circuit is equivalent to identity (so we should get a 0 state at the end)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Figure shows that inverting a circuit as described doesn’t change decay rate.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Possible Issue: Maybe measurement error asymmetry interfering?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799" y="4843246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Ran on Armonk Device since 1 qubit circuits</a:t>
            </a:r>
            <a:endParaRPr lang="en-US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74" y="5624512"/>
            <a:ext cx="29622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41" y="2052174"/>
            <a:ext cx="5486411" cy="36576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13959" y="1252074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Issue </a:t>
            </a:r>
            <a:r>
              <a:rPr lang="en-US" dirty="0" smtClean="0"/>
              <a:t>2: Gate Length and Inversion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3959" y="3135086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Repeat previous procedure but in the end of inverted circuit, don’t insert the X gate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 for inverted circuit, on ideal quantum computer, we should get only 1 state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do so to avoid the measurement error interfering with results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Result: </a:t>
            </a:r>
            <a:r>
              <a:rPr lang="en-US" dirty="0" smtClean="0"/>
              <a:t>There is an offset but inverted is decaying on the same “pace” as original.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Now in randomized benchmarking, all circuits are equivalent to the identity.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 the inversion process can be made even simpler: Just insert an X gate in the beginning of the circuit.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result looks similar to the previous one where we also changed signs of angles of U3 gates but here, the offset is smaller.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Coming back to the question: Why are both inverted and original decaying?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The answer may have to do with path dependence of incoherent-error-asymmetry.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47" y="1510748"/>
            <a:ext cx="5486411" cy="3657607"/>
          </a:xfrm>
          <a:prstGeom prst="rect">
            <a:avLst/>
          </a:prstGeom>
        </p:spPr>
      </p:pic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Issue </a:t>
            </a:r>
            <a:r>
              <a:rPr lang="en-US" dirty="0" smtClean="0"/>
              <a:t>2: Gate Length and Inversion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0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802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Diagnosing the Offset</vt:lpstr>
      <vt:lpstr>Last Week Recap</vt:lpstr>
      <vt:lpstr>Issue 1: Coherent Errors and Incoherent Errors</vt:lpstr>
      <vt:lpstr>PowerPoint Presentation</vt:lpstr>
      <vt:lpstr>Issue 1.1: Measurement Asymmetry</vt:lpstr>
      <vt:lpstr>Issue 1.2: Incoherent Errors Asymmetry</vt:lpstr>
      <vt:lpstr>PowerPoint Presentation</vt:lpstr>
      <vt:lpstr>PowerPoint Presentation</vt:lpstr>
      <vt:lpstr>Issue 2: Gate Length and Inversion</vt:lpstr>
      <vt:lpstr>Path Dependence of Asymmetry</vt:lpstr>
      <vt:lpstr>Path Dependence of Asymmetry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15</cp:revision>
  <dcterms:created xsi:type="dcterms:W3CDTF">2020-09-22T11:39:36Z</dcterms:created>
  <dcterms:modified xsi:type="dcterms:W3CDTF">2020-09-23T09:42:34Z</dcterms:modified>
</cp:coreProperties>
</file>