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2451-D0E9-4D12-A46F-CC0F2F65FE1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A22B-B6F6-43EF-907E-B74EA54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1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2451-D0E9-4D12-A46F-CC0F2F65FE1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A22B-B6F6-43EF-907E-B74EA54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3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2451-D0E9-4D12-A46F-CC0F2F65FE1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A22B-B6F6-43EF-907E-B74EA54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2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2451-D0E9-4D12-A46F-CC0F2F65FE1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A22B-B6F6-43EF-907E-B74EA54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2451-D0E9-4D12-A46F-CC0F2F65FE1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A22B-B6F6-43EF-907E-B74EA54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7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2451-D0E9-4D12-A46F-CC0F2F65FE1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A22B-B6F6-43EF-907E-B74EA54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5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2451-D0E9-4D12-A46F-CC0F2F65FE1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A22B-B6F6-43EF-907E-B74EA54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2451-D0E9-4D12-A46F-CC0F2F65FE1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A22B-B6F6-43EF-907E-B74EA54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7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2451-D0E9-4D12-A46F-CC0F2F65FE1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A22B-B6F6-43EF-907E-B74EA54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2451-D0E9-4D12-A46F-CC0F2F65FE1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A22B-B6F6-43EF-907E-B74EA54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5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2451-D0E9-4D12-A46F-CC0F2F65FE1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A22B-B6F6-43EF-907E-B74EA54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12451-D0E9-4D12-A46F-CC0F2F65FE1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DA22B-B6F6-43EF-907E-B74EA54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8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Value as a function of sample Size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428874"/>
            <a:ext cx="3932237" cy="34401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Computing the optimized energy (energy as a function of optimal parameters) of a VQE circuit for Hydrogen molecule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Each point on the graph corresponds to 200n samples where 0&lt;=n&lt;=50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171" y="3214689"/>
            <a:ext cx="5282806" cy="3521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66" y="-185742"/>
            <a:ext cx="5486411" cy="36576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15376" y="360045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Noise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5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Expectation Value as a function of sample Size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Expectation Value as a function of sample Size</dc:title>
  <dc:creator>Eesh Gupta</dc:creator>
  <cp:lastModifiedBy>Eesh Gupta</cp:lastModifiedBy>
  <cp:revision>2</cp:revision>
  <dcterms:created xsi:type="dcterms:W3CDTF">2020-09-11T08:48:17Z</dcterms:created>
  <dcterms:modified xsi:type="dcterms:W3CDTF">2020-09-11T09:09:31Z</dcterms:modified>
</cp:coreProperties>
</file>