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5A8C-3B4C-4021-9466-BB4C72289C4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6158-FFBA-4FFE-A534-008E65D5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– September 2,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Updates on Noise and Resource Efficient.. Paper (posted on slack #general)</a:t>
            </a:r>
          </a:p>
          <a:p>
            <a:pPr marL="0" indent="0">
              <a:buNone/>
            </a:pPr>
            <a:r>
              <a:rPr lang="en-US" i="1" dirty="0" smtClean="0"/>
              <a:t>Things to be done</a:t>
            </a:r>
          </a:p>
          <a:p>
            <a:r>
              <a:rPr lang="en-US" dirty="0" smtClean="0"/>
              <a:t>Replicating Single qubit Experiments by </a:t>
            </a:r>
            <a:r>
              <a:rPr lang="en-US" dirty="0" err="1" smtClean="0"/>
              <a:t>Kandala</a:t>
            </a:r>
            <a:r>
              <a:rPr lang="en-US" dirty="0" smtClean="0"/>
              <a:t> (Figure 2a in paper); comparing pulse stretching vs gate insertion (random and fixed)</a:t>
            </a:r>
          </a:p>
          <a:p>
            <a:r>
              <a:rPr lang="en-US" dirty="0" smtClean="0"/>
              <a:t>Asking Prof. </a:t>
            </a:r>
            <a:r>
              <a:rPr lang="en-US" dirty="0" err="1" smtClean="0"/>
              <a:t>Gershenson</a:t>
            </a:r>
            <a:r>
              <a:rPr lang="en-US" dirty="0" smtClean="0"/>
              <a:t> about single/two qubit gate errors on superconducting qubits</a:t>
            </a:r>
          </a:p>
          <a:p>
            <a:r>
              <a:rPr lang="en-US" dirty="0" smtClean="0"/>
              <a:t>Videos on quantum chemistry and error mitigation from the </a:t>
            </a:r>
            <a:r>
              <a:rPr lang="en-US" dirty="0" err="1" smtClean="0"/>
              <a:t>Qiskit</a:t>
            </a:r>
            <a:r>
              <a:rPr lang="en-US" dirty="0" smtClean="0"/>
              <a:t> online summer course</a:t>
            </a:r>
          </a:p>
        </p:txBody>
      </p:sp>
    </p:spTree>
    <p:extLst>
      <p:ext uri="{BB962C8B-B14F-4D97-AF65-F5344CB8AC3E}">
        <p14:creationId xmlns:p14="http://schemas.microsoft.com/office/powerpoint/2010/main" val="167059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Meeting – September 2, 2020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2</cp:revision>
  <dcterms:created xsi:type="dcterms:W3CDTF">2020-09-02T13:18:46Z</dcterms:created>
  <dcterms:modified xsi:type="dcterms:W3CDTF">2020-09-02T14:24:52Z</dcterms:modified>
</cp:coreProperties>
</file>