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DC38-7D87-4CFC-A84F-421F30217E6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7193-16F7-4DCC-A91E-BC2CC4F7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Single Qubit Clifford Sequences Experiment using </a:t>
            </a:r>
            <a:r>
              <a:rPr lang="en-US" dirty="0" smtClean="0"/>
              <a:t>Gate Insertion and Pulse Stretching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with Professor </a:t>
            </a:r>
            <a:r>
              <a:rPr lang="en-US" dirty="0" err="1" smtClean="0"/>
              <a:t>Schnetzer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September 9,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Reproducing the following figure from </a:t>
            </a:r>
            <a:r>
              <a:rPr lang="en-US" sz="2800" dirty="0" err="1" smtClean="0"/>
              <a:t>Kandala</a:t>
            </a:r>
            <a:r>
              <a:rPr lang="en-US" sz="2800" dirty="0" smtClean="0"/>
              <a:t> paper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958593"/>
            <a:ext cx="10182225" cy="56769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3059620">
            <a:off x="4860758" y="938463"/>
            <a:ext cx="493295" cy="1143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Stretch Factors: 1,2,3,4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Insertion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Pulse Stretching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22723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Stretch Factors: 1, 1.1, 1.2, 1.3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Insertion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Pulse Stretching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5409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Insertion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a given gate length x: </a:t>
            </a:r>
          </a:p>
          <a:p>
            <a:pPr lvl="1"/>
            <a:r>
              <a:rPr lang="en-US" sz="2000" dirty="0" smtClean="0"/>
              <a:t>Generate x Clifford gates adding up to an identity</a:t>
            </a:r>
          </a:p>
          <a:p>
            <a:pPr lvl="1"/>
            <a:r>
              <a:rPr lang="en-US" sz="2000" dirty="0" smtClean="0"/>
              <a:t>For a given scale factor c: </a:t>
            </a:r>
          </a:p>
          <a:p>
            <a:pPr lvl="2"/>
            <a:r>
              <a:rPr lang="en-US" sz="1600" dirty="0" smtClean="0"/>
              <a:t>Use Random Identity Insertion Method (after every gate in the circuit, add x identities where x is sampled from a Poisson distribution with mean (c-1)/2</a:t>
            </a:r>
          </a:p>
          <a:p>
            <a:pPr lvl="2"/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Pulse Stretching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For a given gate length x: </a:t>
            </a:r>
          </a:p>
          <a:p>
            <a:pPr lvl="1"/>
            <a:r>
              <a:rPr lang="en-US" sz="2000" dirty="0"/>
              <a:t>Generate x Clifford gates adding up to an identity</a:t>
            </a:r>
          </a:p>
          <a:p>
            <a:pPr lvl="1"/>
            <a:r>
              <a:rPr lang="en-US" sz="2000" dirty="0"/>
              <a:t>For a given scale factor c: </a:t>
            </a:r>
          </a:p>
          <a:p>
            <a:pPr lvl="2"/>
            <a:r>
              <a:rPr lang="en-US" sz="1600" dirty="0" smtClean="0"/>
              <a:t>Each U3 gate in the circuit has some associated DRAG pulse (</a:t>
            </a:r>
            <a:r>
              <a:rPr lang="en-US" sz="1600" dirty="0"/>
              <a:t>Derivative Removal by Adiabatic </a:t>
            </a:r>
            <a:r>
              <a:rPr lang="en-US" sz="1600" dirty="0" smtClean="0"/>
              <a:t>Gate) </a:t>
            </a:r>
          </a:p>
          <a:p>
            <a:pPr lvl="2"/>
            <a:r>
              <a:rPr lang="en-US" sz="1600" dirty="0" smtClean="0"/>
              <a:t>Thus pulse is a function of duration, amplitude and sigma (width of Gaussian) </a:t>
            </a:r>
          </a:p>
          <a:p>
            <a:pPr lvl="2"/>
            <a:r>
              <a:rPr lang="en-US" sz="1600" dirty="0" smtClean="0"/>
              <a:t>To stretch the pulse, </a:t>
            </a:r>
          </a:p>
          <a:p>
            <a:pPr lvl="3"/>
            <a:r>
              <a:rPr lang="en-US" sz="1400" dirty="0" smtClean="0"/>
              <a:t>New Duration = c*duration</a:t>
            </a:r>
          </a:p>
          <a:p>
            <a:pPr lvl="3"/>
            <a:r>
              <a:rPr lang="en-US" sz="1400" dirty="0" smtClean="0"/>
              <a:t>New amp = amplitude/c</a:t>
            </a:r>
          </a:p>
          <a:p>
            <a:pPr lvl="3"/>
            <a:r>
              <a:rPr lang="en-US" sz="1400" dirty="0" smtClean="0"/>
              <a:t>New sigma = c*sigma 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80" y="6100010"/>
            <a:ext cx="6048428" cy="6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Single Qubit Clifford Sequences Experiment using Gate Insertion and Pulse Stretching</vt:lpstr>
      <vt:lpstr>Reproducing the following figure from Kandala paper</vt:lpstr>
      <vt:lpstr>Noise Stretch Factors: 1,2,3,4</vt:lpstr>
      <vt:lpstr>Noise Stretch Factors: 1, 1.1, 1.2, 1.3</vt:lpstr>
      <vt:lpstr>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Qubit Clifford Sequences Experiment using Gate Insertion and Pulse Stretching</dc:title>
  <dc:creator>Eesh Gupta</dc:creator>
  <cp:lastModifiedBy>Eesh Gupta</cp:lastModifiedBy>
  <cp:revision>8</cp:revision>
  <dcterms:created xsi:type="dcterms:W3CDTF">2020-09-08T11:46:11Z</dcterms:created>
  <dcterms:modified xsi:type="dcterms:W3CDTF">2020-09-09T13:23:57Z</dcterms:modified>
</cp:coreProperties>
</file>