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5EF4-4C1D-4936-9E22-BDE7AF2A656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A26B-F961-4B1B-BA11-A63F59DF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5EF4-4C1D-4936-9E22-BDE7AF2A656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A26B-F961-4B1B-BA11-A63F59DF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0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5EF4-4C1D-4936-9E22-BDE7AF2A656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A26B-F961-4B1B-BA11-A63F59DF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1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5EF4-4C1D-4936-9E22-BDE7AF2A656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A26B-F961-4B1B-BA11-A63F59DF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4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5EF4-4C1D-4936-9E22-BDE7AF2A656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A26B-F961-4B1B-BA11-A63F59DF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1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5EF4-4C1D-4936-9E22-BDE7AF2A656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A26B-F961-4B1B-BA11-A63F59DF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7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5EF4-4C1D-4936-9E22-BDE7AF2A656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A26B-F961-4B1B-BA11-A63F59DF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5EF4-4C1D-4936-9E22-BDE7AF2A656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A26B-F961-4B1B-BA11-A63F59DF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9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5EF4-4C1D-4936-9E22-BDE7AF2A656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A26B-F961-4B1B-BA11-A63F59DF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7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5EF4-4C1D-4936-9E22-BDE7AF2A656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A26B-F961-4B1B-BA11-A63F59DF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0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5EF4-4C1D-4936-9E22-BDE7AF2A656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A26B-F961-4B1B-BA11-A63F59DF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6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55EF4-4C1D-4936-9E22-BDE7AF2A656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5A26B-F961-4B1B-BA11-A63F59DF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90" y="-180475"/>
            <a:ext cx="5486411" cy="3657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879" y="0"/>
            <a:ext cx="5486411" cy="36576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32" y="3301480"/>
            <a:ext cx="5486411" cy="36576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878" y="3301479"/>
            <a:ext cx="5486411" cy="36576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71537" y="1644137"/>
            <a:ext cx="234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Optimized </a:t>
            </a:r>
            <a:r>
              <a:rPr lang="en-US" dirty="0" err="1" smtClean="0">
                <a:solidFill>
                  <a:srgbClr val="FF0000"/>
                </a:solidFill>
              </a:rPr>
              <a:t>Param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40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Eesh Gupta</dc:creator>
  <cp:lastModifiedBy>Eesh Gupta</cp:lastModifiedBy>
  <cp:revision>1</cp:revision>
  <dcterms:created xsi:type="dcterms:W3CDTF">2020-09-14T08:58:47Z</dcterms:created>
  <dcterms:modified xsi:type="dcterms:W3CDTF">2020-09-14T08:59:33Z</dcterms:modified>
</cp:coreProperties>
</file>