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8CA-A7B9-4B79-A13D-453772AF117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28EB-2318-4598-8914-8222CAE1F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8CA-A7B9-4B79-A13D-453772AF117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28EB-2318-4598-8914-8222CAE1F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8CA-A7B9-4B79-A13D-453772AF117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28EB-2318-4598-8914-8222CAE1F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2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8CA-A7B9-4B79-A13D-453772AF117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28EB-2318-4598-8914-8222CAE1F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9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8CA-A7B9-4B79-A13D-453772AF117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28EB-2318-4598-8914-8222CAE1F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8CA-A7B9-4B79-A13D-453772AF117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28EB-2318-4598-8914-8222CAE1F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3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8CA-A7B9-4B79-A13D-453772AF117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28EB-2318-4598-8914-8222CAE1F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6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8CA-A7B9-4B79-A13D-453772AF117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28EB-2318-4598-8914-8222CAE1F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0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8CA-A7B9-4B79-A13D-453772AF117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28EB-2318-4598-8914-8222CAE1F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0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8CA-A7B9-4B79-A13D-453772AF117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28EB-2318-4598-8914-8222CAE1F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3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8CA-A7B9-4B79-A13D-453772AF117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28EB-2318-4598-8914-8222CAE1F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08CA-A7B9-4B79-A13D-453772AF117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128EB-2318-4598-8914-8222CAE1F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9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260" y="-153607"/>
            <a:ext cx="5486411" cy="36576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9157"/>
            <a:ext cx="5486411" cy="36576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3339156"/>
            <a:ext cx="5486411" cy="36576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-153608"/>
            <a:ext cx="5486411" cy="36576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9588" y="1861828"/>
            <a:ext cx="1884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First 2 </a:t>
            </a:r>
            <a:r>
              <a:rPr lang="en-US" b="1" dirty="0" err="1" smtClean="0"/>
              <a:t>param</a:t>
            </a:r>
            <a:r>
              <a:rPr lang="en-US" b="1" dirty="0" smtClean="0"/>
              <a:t> between 0 and 0.01, the last </a:t>
            </a:r>
            <a:r>
              <a:rPr lang="en-US" b="1" dirty="0" err="1" smtClean="0"/>
              <a:t>param</a:t>
            </a:r>
            <a:r>
              <a:rPr lang="en-US" b="1" dirty="0" smtClean="0"/>
              <a:t> between 0 and 2pi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630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Eesh Gupta</dc:creator>
  <cp:lastModifiedBy>Eesh Gupta</cp:lastModifiedBy>
  <cp:revision>1</cp:revision>
  <dcterms:created xsi:type="dcterms:W3CDTF">2020-09-16T12:47:13Z</dcterms:created>
  <dcterms:modified xsi:type="dcterms:W3CDTF">2020-09-16T12:48:02Z</dcterms:modified>
</cp:coreProperties>
</file>