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61" r:id="rId4"/>
    <p:sldId id="258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64D6-64EA-4BA2-BB92-1A8AB41FA0E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F5616-2201-495A-817E-D8D346F7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9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5616-2201-495A-817E-D8D346F75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5DAB-241E-4D4D-8F67-C1C4DBF138DD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F216-FBD0-4E61-A4A1-9A637286BEB4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B7FB-96D9-47C8-A51A-6A52A60BCE5A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6F50-C85E-47FB-AAF5-9B4BE85700A6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53F-CD4A-4F79-AE1F-4B801BF0E272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B06-D22D-4D53-B09F-3F2F9516E971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240F-94CA-4CA3-A4D0-9DF9C78D2B5B}" type="datetime1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788-9309-4F18-AEE5-D3E20CA5FE35}" type="datetime1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CDE-0074-4C32-8068-C647257A5AF2}" type="datetime1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30C-AB31-468D-A592-8CA032D0AA20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981-0161-4F86-BCCA-9964AE218FCA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4E8F-2E75-4809-B0E4-46966B500D8F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E54B-DB21-42D7-A5E0-9585F617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221" y="1471278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Results from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600" dirty="0" smtClean="0"/>
              <a:t>Noise Amplification in VQE Optimized Circuit (4.1)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221" y="4287838"/>
            <a:ext cx="9144000" cy="1655762"/>
          </a:xfrm>
        </p:spPr>
        <p:txBody>
          <a:bodyPr/>
          <a:lstStyle/>
          <a:p>
            <a:r>
              <a:rPr lang="en-US" sz="1800" dirty="0" smtClean="0"/>
              <a:t>Noise Amplified by Randomized addition of pairs of similar gates</a:t>
            </a:r>
          </a:p>
          <a:p>
            <a:r>
              <a:rPr lang="en-US" dirty="0" smtClean="0"/>
              <a:t>Meeting with Professor </a:t>
            </a:r>
            <a:r>
              <a:rPr lang="en-US" dirty="0" err="1" smtClean="0"/>
              <a:t>Schnetzer</a:t>
            </a:r>
            <a:r>
              <a:rPr lang="en-US" dirty="0" smtClean="0"/>
              <a:t> and </a:t>
            </a:r>
            <a:r>
              <a:rPr lang="en-US" dirty="0" err="1" smtClean="0"/>
              <a:t>Rikab</a:t>
            </a:r>
            <a:r>
              <a:rPr lang="en-US" dirty="0" smtClean="0"/>
              <a:t> </a:t>
            </a:r>
          </a:p>
          <a:p>
            <a:r>
              <a:rPr lang="en-US" dirty="0" smtClean="0"/>
              <a:t>August 10,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Amplification Procedure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286000"/>
                <a:ext cx="4639678" cy="381158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Correction: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286000"/>
                <a:ext cx="4639678" cy="3811588"/>
              </a:xfrm>
              <a:blipFill rotWithShape="0">
                <a:blip r:embed="rId2"/>
                <a:stretch>
                  <a:fillRect l="-2102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2052" name="Picture 4" descr="https://lh3.googleusercontent.com/qkbM1KxBSAwiX3vKAsbiELg6Zsd_JTnWMvpDwB1vfw2VlsV4-ESgA1CFMVw4ckd5iJcPnvAQnAGNGbNGXogRoWoB8oxbaVbJpl0L4hpROqrQyIcJtEPbXQX_R5KnaFo2_OLhxSnEA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987425"/>
            <a:ext cx="65246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5-Point Star 7"/>
          <p:cNvSpPr/>
          <p:nvPr/>
        </p:nvSpPr>
        <p:spPr>
          <a:xfrm>
            <a:off x="9131968" y="1612232"/>
            <a:ext cx="445169" cy="44516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09853" y="2286000"/>
            <a:ext cx="445169" cy="44516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05686"/>
              </a:xfrm>
            </p:spPr>
            <p:txBody>
              <a:bodyPr>
                <a:normAutofit/>
              </a:bodyPr>
              <a:lstStyle/>
              <a:p>
                <a:r>
                  <a:rPr lang="en-US" sz="3100" dirty="0" smtClean="0"/>
                  <a:t>Noise Amplification Rate </a:t>
                </a:r>
                <a14:m>
                  <m:oMath xmlns:m="http://schemas.openxmlformats.org/officeDocument/2006/math">
                    <m:r>
                      <a:rPr lang="en-US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100" dirty="0" smtClean="0"/>
                  <a:t>Probability of adding a pair of gates</a:t>
                </a:r>
                <a:endParaRPr lang="en-US" dirty="0"/>
              </a:p>
            </p:txBody>
          </p:sp>
        </mc:Choice>
        <mc:Fallback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05686"/>
              </a:xfrm>
              <a:blipFill rotWithShape="0">
                <a:blip r:embed="rId2"/>
                <a:stretch>
                  <a:fillRect l="-1449" t="-431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5.googleusercontent.com/4UVEaPiusyTyjNSdfTJWTmK4tcg9-6sgIbQ8IvRyRrHDHxLLQqWV4WBSOqgm0jcCT1bB-gZYTyncsz-Yqb1-zsXOhahM7BvL9_j271w4YhCkgjRQlTBajC07hyK2tuAjusJdl5cxh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38" y="1323975"/>
            <a:ext cx="810577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769478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Adding a pair of gates randomly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3573378"/>
            <a:ext cx="3932237" cy="18985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London Noise Simulator</a:t>
            </a:r>
          </a:p>
          <a:p>
            <a:pPr algn="ctr"/>
            <a:r>
              <a:rPr lang="en-US" sz="2400" b="1" dirty="0" smtClean="0"/>
              <a:t>1000 samples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24" y="1378860"/>
            <a:ext cx="6139628" cy="40930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3290238"/>
            <a:ext cx="5486411" cy="365760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8" y="0"/>
            <a:ext cx="5486411" cy="365760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76672" y="1690038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Adding a pair of gates randomly</a:t>
            </a:r>
            <a:endParaRPr lang="en-US" sz="44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672" y="3554096"/>
            <a:ext cx="3932237" cy="18985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Extrapolation</a:t>
            </a:r>
            <a:endParaRPr lang="en-US" sz="32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98" y="1535276"/>
            <a:ext cx="6413966" cy="4275977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9787" y="1769478"/>
            <a:ext cx="3932237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Adding </a:t>
            </a:r>
            <a:r>
              <a:rPr lang="en-US" sz="4400" b="1" i="1" dirty="0" smtClean="0"/>
              <a:t>2 pairs</a:t>
            </a:r>
            <a:r>
              <a:rPr lang="en-US" sz="4400" dirty="0" smtClean="0"/>
              <a:t> of gates randomly</a:t>
            </a:r>
            <a:endParaRPr lang="en-US" sz="440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3573378"/>
            <a:ext cx="3932237" cy="18985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London Noise Simulator</a:t>
            </a:r>
          </a:p>
          <a:p>
            <a:pPr algn="ctr"/>
            <a:r>
              <a:rPr lang="en-US" sz="2400" b="1" dirty="0" smtClean="0"/>
              <a:t>1000 samples</a:t>
            </a:r>
            <a:endParaRPr lang="en-US" sz="2400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8" y="3104140"/>
            <a:ext cx="5486411" cy="365760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-173208"/>
            <a:ext cx="5486411" cy="365760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76672" y="1690038"/>
            <a:ext cx="3932237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Adding </a:t>
            </a:r>
            <a:r>
              <a:rPr lang="en-US" sz="4400" b="1" i="1" dirty="0" smtClean="0"/>
              <a:t>2 pairs</a:t>
            </a:r>
            <a:r>
              <a:rPr lang="en-US" sz="4400" dirty="0" smtClean="0"/>
              <a:t> of gates randomly</a:t>
            </a:r>
            <a:endParaRPr lang="en-US" sz="44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672" y="3554096"/>
            <a:ext cx="3932237" cy="189856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Extrapolation</a:t>
            </a:r>
            <a:endParaRPr lang="en-US" sz="32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E54B-DB21-42D7-A5E0-9585F61788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83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Results from  Noise Amplification in VQE Optimized Circuit (4.1)</vt:lpstr>
      <vt:lpstr>Noise Amplification Procedure</vt:lpstr>
      <vt:lpstr>Noise Amplification Rate ≠  Probability of adding a pair of gates</vt:lpstr>
      <vt:lpstr>Adding a pair of gates randomly</vt:lpstr>
      <vt:lpstr>Adding a pair of gates randomly</vt:lpstr>
      <vt:lpstr>Adding 2 pairs of gates randomly</vt:lpstr>
      <vt:lpstr>Adding 2 pairs of gates randomly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4</cp:revision>
  <dcterms:created xsi:type="dcterms:W3CDTF">2020-08-09T15:11:38Z</dcterms:created>
  <dcterms:modified xsi:type="dcterms:W3CDTF">2020-08-09T16:16:08Z</dcterms:modified>
</cp:coreProperties>
</file>