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50" autoAdjust="0"/>
    <p:restoredTop sz="94660"/>
  </p:normalViewPr>
  <p:slideViewPr>
    <p:cSldViewPr snapToGrid="0">
      <p:cViewPr>
        <p:scale>
          <a:sx n="100" d="100"/>
          <a:sy n="100" d="100"/>
        </p:scale>
        <p:origin x="72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F4718-0373-4897-92C4-670F02DC388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D0BD0-9A58-4F7A-A7D9-A4D269808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9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42551fa6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42551fa6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970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42551fa66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42551fa66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97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7063-CB5C-4A3F-8E9C-96F682DF53A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91B5-7EA7-49AB-9DEE-804C683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9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7063-CB5C-4A3F-8E9C-96F682DF53A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91B5-7EA7-49AB-9DEE-804C683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7063-CB5C-4A3F-8E9C-96F682DF53A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91B5-7EA7-49AB-9DEE-804C683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62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484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7063-CB5C-4A3F-8E9C-96F682DF53A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91B5-7EA7-49AB-9DEE-804C683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1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7063-CB5C-4A3F-8E9C-96F682DF53A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91B5-7EA7-49AB-9DEE-804C683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8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7063-CB5C-4A3F-8E9C-96F682DF53A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91B5-7EA7-49AB-9DEE-804C683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1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7063-CB5C-4A3F-8E9C-96F682DF53A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91B5-7EA7-49AB-9DEE-804C683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8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7063-CB5C-4A3F-8E9C-96F682DF53A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91B5-7EA7-49AB-9DEE-804C683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3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7063-CB5C-4A3F-8E9C-96F682DF53A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91B5-7EA7-49AB-9DEE-804C683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9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7063-CB5C-4A3F-8E9C-96F682DF53A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91B5-7EA7-49AB-9DEE-804C683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3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7063-CB5C-4A3F-8E9C-96F682DF53A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91B5-7EA7-49AB-9DEE-804C683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6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7063-CB5C-4A3F-8E9C-96F682DF53A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191B5-7EA7-49AB-9DEE-804C683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Pulse Stretching and VQE Optimization (2)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Meeting with Professor </a:t>
            </a:r>
            <a:r>
              <a:rPr lang="en-US" dirty="0" err="1" smtClean="0"/>
              <a:t>Schnetzer</a:t>
            </a:r>
            <a:r>
              <a:rPr lang="en-US" dirty="0" smtClean="0"/>
              <a:t> and </a:t>
            </a:r>
            <a:r>
              <a:rPr lang="en-US" dirty="0" err="1" smtClean="0"/>
              <a:t>Rikab</a:t>
            </a:r>
            <a:r>
              <a:rPr lang="en-US" dirty="0" smtClean="0"/>
              <a:t> </a:t>
            </a:r>
          </a:p>
          <a:p>
            <a:r>
              <a:rPr lang="en-US" dirty="0" smtClean="0"/>
              <a:t>August 24,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1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Hydrogen Molecule Parameters</a:t>
            </a:r>
            <a:endParaRPr lang="en-US" dirty="0"/>
          </a:p>
        </p:txBody>
      </p:sp>
      <p:pic>
        <p:nvPicPr>
          <p:cNvPr id="1026" name="Picture 2" descr="Molecular orbitals in Hydrog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77975"/>
            <a:ext cx="7658100" cy="482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49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What are Chemists doing? </a:t>
            </a:r>
            <a:r>
              <a:rPr lang="en" sz="3200"/>
              <a:t>Configuration Interaction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415600" y="1785000"/>
            <a:ext cx="4792400" cy="447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  <a:buChar char="-"/>
            </a:pPr>
            <a:r>
              <a:rPr lang="en"/>
              <a:t>Recognizes contribution of excited states to </a:t>
            </a:r>
            <a:r>
              <a:rPr lang="en" b="1"/>
              <a:t>correlation energy</a:t>
            </a:r>
            <a:endParaRPr b="1"/>
          </a:p>
          <a:p>
            <a:pPr>
              <a:lnSpc>
                <a:spcPct val="150000"/>
              </a:lnSpc>
              <a:buChar char="-"/>
            </a:pPr>
            <a:r>
              <a:rPr lang="en"/>
              <a:t>If given a complete basis set, provides </a:t>
            </a:r>
            <a:r>
              <a:rPr lang="en" b="1"/>
              <a:t>exact solution</a:t>
            </a:r>
            <a:endParaRPr b="1"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734" y="2293434"/>
            <a:ext cx="7385265" cy="262663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315" y="5450400"/>
            <a:ext cx="1232485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99215" y="5438217"/>
            <a:ext cx="1066519" cy="54916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/>
          <p:nvPr/>
        </p:nvSpPr>
        <p:spPr>
          <a:xfrm rot="10800000">
            <a:off x="7420233" y="4933200"/>
            <a:ext cx="85200" cy="517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3" name="Google Shape;123;p19"/>
          <p:cNvSpPr/>
          <p:nvPr/>
        </p:nvSpPr>
        <p:spPr>
          <a:xfrm rot="10800000">
            <a:off x="9189867" y="4933200"/>
            <a:ext cx="85200" cy="517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7156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What are Chemists Doing? </a:t>
            </a:r>
            <a:r>
              <a:rPr lang="en" sz="3200"/>
              <a:t>Truncated CI and CC</a:t>
            </a:r>
            <a:endParaRPr sz="3200"/>
          </a:p>
        </p:txBody>
      </p:sp>
      <p:sp>
        <p:nvSpPr>
          <p:cNvPr id="129" name="Google Shape;129;p20"/>
          <p:cNvSpPr txBox="1"/>
          <p:nvPr/>
        </p:nvSpPr>
        <p:spPr>
          <a:xfrm>
            <a:off x="6375666" y="5124667"/>
            <a:ext cx="1777733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Double Excitations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8643800" y="5124667"/>
            <a:ext cx="1757500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Triple Excitations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4422632" y="5124667"/>
            <a:ext cx="1806717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Single Excitations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5081833" y="4566967"/>
            <a:ext cx="279600" cy="648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3" name="Google Shape;133;p20"/>
          <p:cNvSpPr/>
          <p:nvPr/>
        </p:nvSpPr>
        <p:spPr>
          <a:xfrm>
            <a:off x="6862817" y="4566967"/>
            <a:ext cx="279600" cy="648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4" name="Google Shape;134;p20"/>
          <p:cNvSpPr/>
          <p:nvPr/>
        </p:nvSpPr>
        <p:spPr>
          <a:xfrm>
            <a:off x="9226328" y="4566951"/>
            <a:ext cx="279600" cy="648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2175748"/>
            <a:ext cx="12191999" cy="230280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 sz="2267"/>
              <a:pPr/>
              <a:t>4</a:t>
            </a:fld>
            <a:endParaRPr sz="2267"/>
          </a:p>
        </p:txBody>
      </p:sp>
      <p:sp>
        <p:nvSpPr>
          <p:cNvPr id="137" name="Google Shape;137;p20"/>
          <p:cNvSpPr txBox="1"/>
          <p:nvPr/>
        </p:nvSpPr>
        <p:spPr>
          <a:xfrm>
            <a:off x="316533" y="1718267"/>
            <a:ext cx="1808800" cy="11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onfiguration </a:t>
            </a: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nteraction </a:t>
            </a: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ingles and </a:t>
            </a: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oubles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0" y="4713667"/>
            <a:ext cx="1673200" cy="1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oupled </a:t>
            </a:r>
            <a:r>
              <a:rPr lang="en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luster </a:t>
            </a:r>
            <a:r>
              <a:rPr lang="en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ingles and</a:t>
            </a:r>
            <a:r>
              <a:rPr lang="en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oubles</a:t>
            </a:r>
            <a:endParaRPr sz="2400"/>
          </a:p>
        </p:txBody>
      </p:sp>
      <p:sp>
        <p:nvSpPr>
          <p:cNvPr id="139" name="Google Shape;139;p20"/>
          <p:cNvSpPr/>
          <p:nvPr/>
        </p:nvSpPr>
        <p:spPr>
          <a:xfrm rot="1179943">
            <a:off x="1959379" y="2456896"/>
            <a:ext cx="388671" cy="1805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0" name="Google Shape;140;p20"/>
          <p:cNvSpPr/>
          <p:nvPr/>
        </p:nvSpPr>
        <p:spPr>
          <a:xfrm rot="-3807680">
            <a:off x="770481" y="4536724"/>
            <a:ext cx="388539" cy="1806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7576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73</Words>
  <Application>Microsoft Office PowerPoint</Application>
  <PresentationFormat>Widescreen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Pulse Stretching and VQE Optimization (2)</vt:lpstr>
      <vt:lpstr>Hydrogen Molecule Parameters</vt:lpstr>
      <vt:lpstr>What are Chemists doing? Configuration Interaction</vt:lpstr>
      <vt:lpstr>What are Chemists Doing? Truncated CI and CC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Eesh Gupta</dc:creator>
  <cp:lastModifiedBy>Eesh Gupta</cp:lastModifiedBy>
  <cp:revision>10</cp:revision>
  <dcterms:created xsi:type="dcterms:W3CDTF">2020-08-24T08:45:01Z</dcterms:created>
  <dcterms:modified xsi:type="dcterms:W3CDTF">2020-08-24T15:03:36Z</dcterms:modified>
</cp:coreProperties>
</file>