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5" r:id="rId6"/>
    <p:sldId id="266" r:id="rId7"/>
    <p:sldId id="264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AE2D-54C3-4FE3-A5BC-5DA7EA59F42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E780-FC35-4A85-B2AF-5840E38A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E780-FC35-4A85-B2AF-5840E38A5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C3E-A640-4DFC-9A3F-FE378B77B39A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FC6C-90FB-4274-8C79-65D53F83A16E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1AD-E3A7-424A-86A0-021D382F8DC4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8DB-7B11-4F29-AAFB-24A3DF863CF3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362-FBCE-4572-8AE9-0F83D68B7B13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D198-CCB1-427A-9386-C9A8029EA2B8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843-0E98-41F9-8935-062B4E8C9368}" type="datetime1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7161-7B53-4373-9311-F19C07733BB3}" type="datetime1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74F8-DF63-417E-80E7-4D18BCEA28EE}" type="datetime1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DF97-2F32-42F6-90EF-7923943B4111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CF58-47CB-4E29-B0EB-456EF3390E14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CD38-8378-4C1E-B83E-1A0E493B87AB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Thermal Relaxation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with Professor </a:t>
            </a:r>
            <a:r>
              <a:rPr lang="en-US" dirty="0" err="1" smtClean="0"/>
              <a:t>Schnetzer</a:t>
            </a:r>
            <a:r>
              <a:rPr lang="en-US" dirty="0" smtClean="0"/>
              <a:t> and </a:t>
            </a:r>
            <a:r>
              <a:rPr lang="en-US" dirty="0" err="1" smtClean="0"/>
              <a:t>Rikab</a:t>
            </a:r>
            <a:endParaRPr lang="en-US" dirty="0" smtClean="0"/>
          </a:p>
          <a:p>
            <a:r>
              <a:rPr lang="en-US" dirty="0" smtClean="0"/>
              <a:t>August 17,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0" y="3302268"/>
            <a:ext cx="5486411" cy="36576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10" y="3302269"/>
            <a:ext cx="5486411" cy="36576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47" y="4656221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London Device </a:t>
            </a:r>
          </a:p>
          <a:p>
            <a:r>
              <a:rPr lang="en-US" dirty="0" smtClean="0"/>
              <a:t>25 samples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0" y="-126340"/>
            <a:ext cx="5486411" cy="3657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09" y="-126341"/>
            <a:ext cx="5486411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647" y="1530983"/>
            <a:ext cx="1780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FakeLondon</a:t>
            </a:r>
            <a:r>
              <a:rPr lang="en-US" dirty="0" smtClean="0"/>
              <a:t> Noise Model</a:t>
            </a:r>
          </a:p>
          <a:p>
            <a:r>
              <a:rPr lang="en-US" dirty="0" smtClean="0"/>
              <a:t>1000 samples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Thermal Relaxation Errors are significant.</a:t>
                </a:r>
              </a:p>
              <a:p>
                <a:r>
                  <a:rPr lang="en-US" dirty="0" smtClean="0"/>
                  <a:t> In </a:t>
                </a:r>
                <a:r>
                  <a:rPr lang="en-US" dirty="0" err="1"/>
                  <a:t>Q</a:t>
                </a:r>
                <a:r>
                  <a:rPr lang="en-US" dirty="0" err="1" smtClean="0"/>
                  <a:t>iskit</a:t>
                </a:r>
                <a:r>
                  <a:rPr lang="en-US" dirty="0" smtClean="0"/>
                  <a:t> device noise model,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Gate </a:t>
                </a:r>
                <a:r>
                  <a:rPr lang="en-US" dirty="0"/>
                  <a:t>Error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𝑑𝑒𝑝𝑜𝑙𝑎𝑟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𝑡h𝑒𝑟𝑚𝑎𝑙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sz="2400" dirty="0" smtClean="0"/>
                  <a:t>In </a:t>
                </a:r>
                <a:r>
                  <a:rPr lang="en-US" sz="2400" b="1" dirty="0" smtClean="0"/>
                  <a:t>noise model</a:t>
                </a:r>
                <a:r>
                  <a:rPr lang="en-US" sz="2400" dirty="0" smtClean="0"/>
                  <a:t>, we amplify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𝑑𝑒𝑝𝑜𝑙𝑎𝑟</m:t>
                        </m:r>
                      </m:sub>
                    </m:sSub>
                  </m:oMath>
                </a14:m>
                <a:r>
                  <a:rPr lang="en-US" sz="2400" dirty="0" smtClean="0"/>
                  <a:t> by adding in pairs of gates (1 CNOT -&gt; 3 CNOTs). And, we amplify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𝑡h𝑒𝑟𝑚𝑎𝑙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by 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In </a:t>
                </a:r>
                <a:r>
                  <a:rPr lang="en-US" sz="2400" b="1" dirty="0" smtClean="0"/>
                  <a:t>pulse stretching</a:t>
                </a:r>
                <a:r>
                  <a:rPr lang="en-US" sz="2400" dirty="0" smtClean="0"/>
                  <a:t>, we are increasing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en-US" sz="2400" dirty="0" smtClean="0"/>
                  <a:t> and hence only amplifying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𝑡h𝑒𝑟𝑚𝑎𝑙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. We don’t do anything directly to amplify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𝑑𝑒𝑝𝑜𝑙𝑎𝑟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term. How does then pulse stretching produce accurate results?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30389" y="5594684"/>
                <a:ext cx="29838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: Gate Error Rate; equal to 1-F where F is the average gate fidelity; F is computed through Randomized Benchmarking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389" y="5594684"/>
                <a:ext cx="2983832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612" t="-1282" r="-1020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Relaxation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47411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Time before state |1&gt; decays to state |0&gt;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: </a:t>
                </a:r>
                <a:r>
                  <a:rPr lang="en-US" sz="2000" i="1" dirty="0" smtClean="0"/>
                  <a:t>(Dephasing Time) </a:t>
                </a:r>
                <a:r>
                  <a:rPr lang="en-US" sz="2000" dirty="0" smtClean="0"/>
                  <a:t>Time before |+&gt; state decays into equal probabilistic mixture of |+&gt; and |-&gt; so you can no longer predict the initial state. </a:t>
                </a:r>
              </a:p>
              <a:p>
                <a:r>
                  <a:rPr lang="en-US" sz="2000" dirty="0" smtClean="0"/>
                  <a:t>Experiment: With and without thermal relaxation errors  on Fake London noise simulator (1000 samples)</a:t>
                </a:r>
              </a:p>
              <a:p>
                <a:r>
                  <a:rPr lang="en-US" sz="2000" dirty="0" smtClean="0"/>
                  <a:t>Thermal Relaxation Errors are significant.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47411" cy="4351338"/>
              </a:xfrm>
              <a:blipFill rotWithShape="0">
                <a:blip r:embed="rId5"/>
                <a:stretch>
                  <a:fillRect l="-126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8" y="1825625"/>
            <a:ext cx="6424864" cy="42832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Errors on </a:t>
            </a:r>
            <a:r>
              <a:rPr lang="en-US" dirty="0" err="1" smtClean="0"/>
              <a:t>Qiskit</a:t>
            </a:r>
            <a:r>
              <a:rPr lang="en-US" dirty="0" smtClean="0"/>
              <a:t> Noise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implemented?</a:t>
            </a:r>
          </a:p>
          <a:p>
            <a:pPr marL="0" indent="0">
              <a:buNone/>
            </a:pPr>
            <a:r>
              <a:rPr lang="en-US" dirty="0" smtClean="0"/>
              <a:t>Gate Error = Depolarizing Error  + Thermal Relaxation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non-relaxation errors are depolarizing</a:t>
            </a:r>
          </a:p>
          <a:p>
            <a:r>
              <a:rPr lang="en-US" dirty="0" smtClean="0"/>
              <a:t>Now thermal relaxation errors should occur if the qubits are “idle” i.e. while no gates are acting on the qubits. However, in the device noise models generated by </a:t>
            </a:r>
            <a:r>
              <a:rPr lang="en-US" dirty="0" err="1" smtClean="0"/>
              <a:t>Qiskit</a:t>
            </a:r>
            <a:r>
              <a:rPr lang="en-US" dirty="0" smtClean="0"/>
              <a:t>, relaxation errors </a:t>
            </a:r>
            <a:r>
              <a:rPr lang="en-US" b="1" i="1" dirty="0" smtClean="0"/>
              <a:t>only</a:t>
            </a:r>
            <a:r>
              <a:rPr lang="en-US" dirty="0" smtClean="0"/>
              <a:t> occur while qubits are being acted upon by gates.</a:t>
            </a:r>
          </a:p>
          <a:p>
            <a:r>
              <a:rPr lang="en-US" dirty="0" smtClean="0"/>
              <a:t>Ignores non-local errors such as ‘cross-talk’. </a:t>
            </a:r>
            <a:r>
              <a:rPr lang="en-US" sz="1900" i="1" dirty="0" smtClean="0"/>
              <a:t>(This includes readout error correlation between qubits)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6" y="1732548"/>
            <a:ext cx="3932237" cy="1600200"/>
          </a:xfrm>
        </p:spPr>
        <p:txBody>
          <a:bodyPr/>
          <a:lstStyle/>
          <a:p>
            <a:r>
              <a:rPr lang="en-US" dirty="0" smtClean="0"/>
              <a:t>Amplifying one error at a time (1)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6" y="3639636"/>
            <a:ext cx="3932237" cy="2716714"/>
          </a:xfrm>
        </p:spPr>
        <p:txBody>
          <a:bodyPr/>
          <a:lstStyle/>
          <a:p>
            <a:r>
              <a:rPr lang="en-US" dirty="0" err="1" smtClean="0"/>
              <a:t>FakeLondon</a:t>
            </a:r>
            <a:r>
              <a:rPr lang="en-US" dirty="0" smtClean="0"/>
              <a:t> Noise Model (1000 samples)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5920539" y="2731796"/>
            <a:ext cx="5380121" cy="42481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839786" y="1732548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Amplifying one error at a time (2)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9786" y="3639636"/>
            <a:ext cx="3932237" cy="271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FakeLondon</a:t>
            </a:r>
            <a:r>
              <a:rPr lang="en-US" dirty="0" smtClean="0"/>
              <a:t> Noise Model (1000 samples)</a:t>
            </a:r>
          </a:p>
          <a:p>
            <a:endParaRPr lang="en-US" dirty="0" smtClean="0"/>
          </a:p>
          <a:p>
            <a:r>
              <a:rPr lang="en-US" b="1" dirty="0" smtClean="0"/>
              <a:t>Bottom Plot</a:t>
            </a:r>
            <a:endParaRPr lang="en-US" b="1" dirty="0"/>
          </a:p>
          <a:p>
            <a:r>
              <a:rPr lang="en-US" b="1" dirty="0" smtClean="0"/>
              <a:t>(On the Y axis, ‘-0.’ is cut out )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5" y="-149719"/>
            <a:ext cx="4555958" cy="30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Amplifying only Thermal Relaxation Errors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Ignoring amplification of U3, CNOT and readout errors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Since only thermal relaxation errors are amplified, this experiment is similar to stretching gate pulses on the noise model (not actual quantum computer)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Result: Just amplifying thermal relaxation errors does not amplify the overall error rate on the </a:t>
            </a:r>
            <a:r>
              <a:rPr lang="en-US" smtClean="0"/>
              <a:t>noise model. 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Data From </a:t>
            </a:r>
            <a:r>
              <a:rPr lang="en-US" i="1" dirty="0" err="1" smtClean="0"/>
              <a:t>FakeLondon</a:t>
            </a:r>
            <a:r>
              <a:rPr lang="en-US" i="1" dirty="0" smtClean="0"/>
              <a:t> Noise Model (100 samples)</a:t>
            </a:r>
            <a:endParaRPr lang="en-US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82" y="1595434"/>
            <a:ext cx="5486411" cy="3657607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Ends from Readout Error Experiments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Correlation between Qubits, Doing the experiments from last week on real device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3" y="1735424"/>
            <a:ext cx="153352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48" y="1081841"/>
            <a:ext cx="4434739" cy="2791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127" y="886167"/>
            <a:ext cx="4868026" cy="298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87" y="1495671"/>
            <a:ext cx="2085975" cy="1800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84" y="4537159"/>
            <a:ext cx="213360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3916" y="3886200"/>
            <a:ext cx="4552950" cy="297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54868" y="5678906"/>
            <a:ext cx="216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Data from London Device (8096 shots)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96038" y="409697"/>
            <a:ext cx="778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Correlation between Readout Error Rates of Qubits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318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Thermal Relaxation Errors</vt:lpstr>
      <vt:lpstr>Talking Points</vt:lpstr>
      <vt:lpstr>Thermal Relaxation Errors</vt:lpstr>
      <vt:lpstr>Gate Errors on Qiskit Noise Models</vt:lpstr>
      <vt:lpstr>Amplifying one error at a time (1)</vt:lpstr>
      <vt:lpstr>PowerPoint Presentation</vt:lpstr>
      <vt:lpstr>Amplifying only Thermal Relaxation Errors</vt:lpstr>
      <vt:lpstr>Loose Ends from Readout Error Experiments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Relaxation Errors and Pulse</dc:title>
  <dc:creator>Eesh Gupta</dc:creator>
  <cp:lastModifiedBy>Eesh Gupta</cp:lastModifiedBy>
  <cp:revision>19</cp:revision>
  <dcterms:created xsi:type="dcterms:W3CDTF">2020-08-16T08:19:08Z</dcterms:created>
  <dcterms:modified xsi:type="dcterms:W3CDTF">2020-08-17T19:08:44Z</dcterms:modified>
</cp:coreProperties>
</file>