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CFE6-ABA8-472A-8EC4-1854CE40A8F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91B9-AEBA-4D25-A763-15066C75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Thermal Relaxation Errors and Pulse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r>
              <a:rPr lang="en-US" dirty="0" smtClean="0"/>
              <a:t> and </a:t>
            </a:r>
            <a:r>
              <a:rPr lang="en-US" dirty="0" err="1" smtClean="0"/>
              <a:t>Rikab</a:t>
            </a:r>
            <a:endParaRPr lang="en-US" dirty="0" smtClean="0"/>
          </a:p>
          <a:p>
            <a:r>
              <a:rPr lang="en-US" dirty="0" smtClean="0"/>
              <a:t>August 17,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Relaxation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T_1 = Time before state |1&gt; decays to state 0</a:t>
            </a:r>
          </a:p>
          <a:p>
            <a:r>
              <a:rPr lang="en-US" dirty="0" smtClean="0"/>
              <a:t>T_2 = </a:t>
            </a:r>
            <a:r>
              <a:rPr lang="en-US" i="1" dirty="0" smtClean="0"/>
              <a:t>(Dephasing Time) </a:t>
            </a:r>
            <a:r>
              <a:rPr lang="en-US" dirty="0" smtClean="0"/>
              <a:t>Time before |+&gt; state decays into equal probabilistic mixture of |+&gt; and |-&gt; so you can no longer predict the state. </a:t>
            </a:r>
          </a:p>
        </p:txBody>
      </p:sp>
    </p:spTree>
    <p:extLst>
      <p:ext uri="{BB962C8B-B14F-4D97-AF65-F5344CB8AC3E}">
        <p14:creationId xmlns:p14="http://schemas.microsoft.com/office/powerpoint/2010/main" val="28720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Errors on </a:t>
            </a:r>
            <a:r>
              <a:rPr lang="en-US" dirty="0" err="1" smtClean="0"/>
              <a:t>Qiskit</a:t>
            </a:r>
            <a:r>
              <a:rPr lang="en-US" dirty="0" smtClean="0"/>
              <a:t> 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implemented?</a:t>
            </a:r>
          </a:p>
          <a:p>
            <a:pPr marL="0" indent="0">
              <a:buNone/>
            </a:pPr>
            <a:r>
              <a:rPr lang="en-US" dirty="0" smtClean="0"/>
              <a:t>Gate Error = Depolarizing Error + Thermal Relaxation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non-relaxation errors are depolarizing</a:t>
            </a:r>
          </a:p>
          <a:p>
            <a:r>
              <a:rPr lang="en-US" dirty="0" smtClean="0"/>
              <a:t>Now these relaxation errors should occur if the qubits are “idle” i.e. while no gates are acting on the qubits. However, in the device noise models generated by </a:t>
            </a:r>
            <a:r>
              <a:rPr lang="en-US" dirty="0" err="1" smtClean="0"/>
              <a:t>Qiskit</a:t>
            </a:r>
            <a:r>
              <a:rPr lang="en-US" dirty="0" smtClean="0"/>
              <a:t>, relaxation errors </a:t>
            </a:r>
            <a:r>
              <a:rPr lang="en-US" b="1" i="1" dirty="0" smtClean="0"/>
              <a:t>only</a:t>
            </a:r>
            <a:r>
              <a:rPr lang="en-US" dirty="0" smtClean="0"/>
              <a:t> occur while qubits are being acted upon by gates.</a:t>
            </a:r>
          </a:p>
          <a:p>
            <a:r>
              <a:rPr lang="en-US" dirty="0" smtClean="0"/>
              <a:t>Ignores non-local errors such as ‘cross-talk’ between qubits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Thermal Relaxation Errors and Pulse</vt:lpstr>
      <vt:lpstr>Thermal Relaxation Errors</vt:lpstr>
      <vt:lpstr>Gate Errors on Qiskit Noise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Relaxation Errors and Pulse</dc:title>
  <dc:creator>Eesh Gupta</dc:creator>
  <cp:lastModifiedBy>Eesh Gupta</cp:lastModifiedBy>
  <cp:revision>4</cp:revision>
  <dcterms:created xsi:type="dcterms:W3CDTF">2020-08-16T08:19:08Z</dcterms:created>
  <dcterms:modified xsi:type="dcterms:W3CDTF">2020-08-16T09:29:32Z</dcterms:modified>
</cp:coreProperties>
</file>