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3CD3C-D8DC-4783-B986-1017E21500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FFD4-54F0-4D35-97E8-51397BA6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3F79-9EF2-40B0-9543-CC195998D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C4C5D-B751-4426-8385-FDF11439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F689-485C-4E4D-ACBB-A43C6AA3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EC4C-93D9-49EC-AC27-BA280B05BD46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C3C1-0268-4EC7-A87A-471E6B80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3158-1225-4E33-BC0B-CB2C0335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12E2-B32C-4ED6-A338-ACCAFEBD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19534-F48A-4ED5-B8C9-869CD2810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CCAA-EAED-48E9-BF82-FBF9AF65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87AF-AA87-47CC-83B0-9AD2ECAF429B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33F4-A3B1-4AC2-BE29-07C11B94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5942-241E-41F3-BD44-96D3AB0F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3BA9C-B916-4054-B911-164109348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D18B-3F01-4C1C-A126-67A23D82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1D5-33DB-4C53-8DA2-8DFED7E0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9676-4996-4E89-BEDB-FDAA6AAE2399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4AC1-4F3F-4CA2-86BA-413990B7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CEA5-8F97-4585-982C-D8B12DF0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96C-1F0C-4E2F-A354-C9B3D06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A862-756E-471D-A7AE-9C31A67D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8A4E-1DE0-4DE3-9F86-F6742A86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574-CEB5-4F8A-92AD-4E417CC1245D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2116-F7CC-4FFD-B7D3-7FB42789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D090-034F-4F0A-A3E9-8E9C9018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8938-46E5-4C89-B31A-36046159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D73F-C00A-40C4-BAED-498FC870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FCDD-83E8-44BC-A1E1-414082C8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B09-DBA8-4810-9711-A4DFEFA32D16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7B95-F3B2-427D-B05D-DA59F91D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F993-C50B-46F4-B8A6-5CAE0ED4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3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995-6F8D-4483-A572-FD4493CB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56B5-9534-4F65-A9A4-B94732174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E273F-217D-489C-BCE5-A07054FD3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9175-F5DD-46FB-A4DD-5A3E89E3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CBA4-4414-432C-B9EA-3EA9AE82B9FF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D7E40-823F-4256-ADF4-6E10B68D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772E9-9622-4460-9C0A-A46A5FF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9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436A-D68A-4C06-A47A-B81854FE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6514-2369-4E9C-88B7-8422F351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0D0C-9022-481A-919D-C9214A26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B82D4-7ACD-44CD-9179-AD84CE985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8220E-A0AF-45E6-9B9E-ED8998703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2140B-954F-4B83-9FD1-E824E609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854-B174-45DE-BD14-99BB2D69A8F8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EC3BA-5BEC-4267-90EC-B9107DF8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77855-9F14-4CA0-BC7B-3456A529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4B01-5F70-4987-A47D-4E6A4336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32785-AD83-40AE-9346-ECA9D04E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1277-4464-41C3-832C-15454B8446EA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9E42A-FE5F-49B7-8A4F-FC0A38B6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EFE9-0793-42D6-8CF1-3425C03E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00F2C-B4F1-4A30-9F7B-DB63098D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14F0-8E05-477A-A9EE-3C7A9BC730C8}" type="datetime1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DDBA0-72DF-47B2-B9F5-D85D03A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6EF02-D120-4F98-A694-C7DE3313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A04F-D3F4-43CF-827D-937E4598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596F-8978-4C6C-8E75-A290A934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82564-58CE-40FF-987A-9946586E9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E2C1E-5E28-4746-A83F-575A8B07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5DAC-C7DA-40B4-A72E-C4A8F8FAAAE4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BEB3-5B05-46F6-B8B7-C4EC1471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E65AE-DE82-49BA-93DC-029E01FA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42A8-F75B-40F9-84E8-82832D7C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F3F8C-4E79-4D25-A92F-0D68F919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D93ED-E291-476B-8893-8DED4D53F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97F18-5473-487F-83FE-037E7BD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D888-8B90-4CB4-AB90-BCA6514E3E82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B69B-4A7B-45A7-8E0C-AB05C2FE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C75BD-F4E6-4FE7-8424-EB68151D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6878A-1FDC-4184-AB85-8B380133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7974-FC42-4493-A2E9-E188EEAC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7559-24C7-4707-94D9-77A9CD1B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27EE-11A0-46C2-B1DD-F5A350DE57DF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C425-20FE-41F0-91EF-F8B5AC73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2EA3-BB0A-4FB8-A8C9-AAB852CD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7D97-80F4-41D6-AF9F-026708166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6361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Comparing Extrapolation Methods (2)</a:t>
            </a:r>
            <a:br>
              <a:rPr lang="en-US" dirty="0"/>
            </a:br>
            <a:r>
              <a:rPr lang="en-US" sz="3200" dirty="0"/>
              <a:t>Pulse Stretching and Gate Insertion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0BC5C-01CF-42ED-8A37-CD5707A0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185512"/>
            <a:ext cx="9144000" cy="1655762"/>
          </a:xfrm>
        </p:spPr>
        <p:txBody>
          <a:bodyPr/>
          <a:lstStyle/>
          <a:p>
            <a:r>
              <a:rPr lang="en-US" dirty="0"/>
              <a:t>November 24, 2020</a:t>
            </a:r>
          </a:p>
          <a:p>
            <a:r>
              <a:rPr lang="en-US" dirty="0"/>
              <a:t>Results from</a:t>
            </a:r>
            <a:r>
              <a:rPr lang="en-US" i="1" dirty="0"/>
              <a:t> Almost </a:t>
            </a:r>
            <a:r>
              <a:rPr lang="en-US" dirty="0"/>
              <a:t>Thanksgiving Weekend!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D07-99CE-47A2-B2B7-71652603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C46-F6A0-4FCE-8350-6D00328E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8199-9484-4ABB-9A5F-1FA1723F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All qubits are initialized in the 0 state</a:t>
            </a:r>
          </a:p>
          <a:p>
            <a:pPr>
              <a:buFontTx/>
              <a:buChar char="-"/>
            </a:pPr>
            <a:r>
              <a:rPr lang="en-US" dirty="0"/>
              <a:t>Then we generate a circuit of n gates which add up to identity</a:t>
            </a:r>
          </a:p>
          <a:p>
            <a:pPr>
              <a:buFontTx/>
              <a:buChar char="-"/>
            </a:pPr>
            <a:r>
              <a:rPr lang="en-US" dirty="0"/>
              <a:t>Result should be all qubits in 0 state but practically, due to noise, that is dependent on number of gates in the circuit</a:t>
            </a:r>
          </a:p>
          <a:p>
            <a:pPr>
              <a:buFontTx/>
              <a:buChar char="-"/>
            </a:pPr>
            <a:r>
              <a:rPr lang="en-US" dirty="0"/>
              <a:t>The more gates, the more noise and hence less probability  of getting the initial state</a:t>
            </a:r>
          </a:p>
          <a:p>
            <a:pPr>
              <a:buFontTx/>
              <a:buChar char="-"/>
            </a:pPr>
            <a:r>
              <a:rPr lang="en-US" dirty="0"/>
              <a:t>In the following slides, on top of the number of gates, we amplify noise using pulse stretching and gate insertion.</a:t>
            </a:r>
          </a:p>
          <a:p>
            <a:pPr>
              <a:buFontTx/>
              <a:buChar char="-"/>
            </a:pPr>
            <a:r>
              <a:rPr lang="en-US" dirty="0"/>
              <a:t>Ideally, extrapolated outcomes should imply that P(initial state)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F210E-BC2E-429D-8ABD-F43A1305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293CB-AAD0-4950-9C91-B72819D43DEF}"/>
              </a:ext>
            </a:extLst>
          </p:cNvPr>
          <p:cNvSpPr txBox="1"/>
          <p:nvPr/>
        </p:nvSpPr>
        <p:spPr>
          <a:xfrm>
            <a:off x="8865326" y="78377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Procedure as shown in last week slides but now with 10^5 samples instead of 10^4</a:t>
            </a:r>
          </a:p>
        </p:txBody>
      </p:sp>
    </p:spTree>
    <p:extLst>
      <p:ext uri="{BB962C8B-B14F-4D97-AF65-F5344CB8AC3E}">
        <p14:creationId xmlns:p14="http://schemas.microsoft.com/office/powerpoint/2010/main" val="359093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E223-62E6-4B2A-BDCF-BB57DE63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 Randomized Benchmarking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7D42F-82CA-40D0-91C5-7A016EB68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Pulse Stretching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D5687-DAEC-4C0B-BD48-9F1F8C5A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Gate Insertion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2128F0-9CC1-46CE-9618-71D7F5EE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3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8ED6308-FA9C-4A1C-9761-0B6EA93B7C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" y="2436760"/>
            <a:ext cx="5183188" cy="345545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71BA39-0603-4EBF-8994-DC0D94FED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17" y="2436760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237722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8A67-0AE8-404E-AB47-8A4C66F4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69" y="1267097"/>
            <a:ext cx="3932237" cy="1600200"/>
          </a:xfrm>
        </p:spPr>
        <p:txBody>
          <a:bodyPr/>
          <a:lstStyle/>
          <a:p>
            <a:r>
              <a:rPr lang="en-US" dirty="0"/>
              <a:t>Comparing Extrapolations</a:t>
            </a:r>
            <a:br>
              <a:rPr lang="en-US" dirty="0"/>
            </a:br>
            <a:r>
              <a:rPr lang="en-US" sz="2000" dirty="0"/>
              <a:t>Single Qubit Data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A20A30F-6768-4DC6-9898-FE51CBAB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46" y="1534474"/>
            <a:ext cx="6240468" cy="416031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CAE8D3-0487-45D1-B386-8AAED2329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535680"/>
            <a:ext cx="3932237" cy="233330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Probabilities greater than 1 are set to 1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comparing linear extrapolation data because drastic fluctuations with high order polynomials + Richardson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BCF60-9116-4E36-88F5-7D37D886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E223-62E6-4B2A-BDCF-BB57DE63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Qubit Randomized Benchmarking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7D42F-82CA-40D0-91C5-7A016EB68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Pulse Stretching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D5687-DAEC-4C0B-BD48-9F1F8C5A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Gate Insertion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91CE1-B1FC-4BDE-BBC7-69E2F4A02150}"/>
              </a:ext>
            </a:extLst>
          </p:cNvPr>
          <p:cNvSpPr txBox="1"/>
          <p:nvPr/>
        </p:nvSpPr>
        <p:spPr>
          <a:xfrm>
            <a:off x="6551817" y="6019322"/>
            <a:ext cx="4023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 gate count as shown by x axis is representative of the circuit before it went through gate insertion procedure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20A550-82A5-41F7-BBF0-4D1BB5B0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5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F69CEF1-C017-42E6-A12D-72581BCEA0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4" y="2431282"/>
            <a:ext cx="5183188" cy="345545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D38392-1D45-4256-A319-10884D6875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95" y="2431281"/>
            <a:ext cx="5255396" cy="3503597"/>
          </a:xfrm>
        </p:spPr>
      </p:pic>
    </p:spTree>
    <p:extLst>
      <p:ext uri="{BB962C8B-B14F-4D97-AF65-F5344CB8AC3E}">
        <p14:creationId xmlns:p14="http://schemas.microsoft.com/office/powerpoint/2010/main" val="166655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8A67-0AE8-404E-AB47-8A4C66F4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69" y="1267097"/>
            <a:ext cx="3932237" cy="1600200"/>
          </a:xfrm>
        </p:spPr>
        <p:txBody>
          <a:bodyPr/>
          <a:lstStyle/>
          <a:p>
            <a:r>
              <a:rPr lang="en-US" dirty="0"/>
              <a:t>Comparing Extrapolations</a:t>
            </a:r>
            <a:br>
              <a:rPr lang="en-US" dirty="0"/>
            </a:br>
            <a:r>
              <a:rPr lang="en-US" sz="2000" dirty="0"/>
              <a:t>Two Qubit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CAE8D3-0487-45D1-B386-8AAED2329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535680"/>
            <a:ext cx="3932237" cy="233330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Probabilities greater than 1 are set to 1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comparing linear extrapolation data because drastic fluctuations with high order polynomials + Richardson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Now it seems that pulse is better, especially for higher depth circuits, than gate insertion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BCF60-9116-4E36-88F5-7D37D886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85BD5A-523E-410C-82DC-5B34DE8CA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83" y="1494402"/>
            <a:ext cx="6123833" cy="4082555"/>
          </a:xfrm>
        </p:spPr>
      </p:pic>
    </p:spTree>
    <p:extLst>
      <p:ext uri="{BB962C8B-B14F-4D97-AF65-F5344CB8AC3E}">
        <p14:creationId xmlns:p14="http://schemas.microsoft.com/office/powerpoint/2010/main" val="339949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33F61D05-18FC-498A-8169-56E2411DDD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br>
                  <a:rPr lang="en-US" dirty="0"/>
                </a:br>
                <a:r>
                  <a:rPr lang="en-US" dirty="0"/>
                  <a:t>VQE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molecule </a:t>
                </a:r>
                <a:r>
                  <a:rPr lang="en-US" sz="2000" dirty="0"/>
                  <a:t>Optimized Parameters on Casablanca Noise Model</a:t>
                </a:r>
                <a:endParaRPr lang="en-US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33F61D05-18FC-498A-8169-56E2411DD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7FEDC2-AF7C-4430-8F09-A85F983A0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D3CC3A-88E3-4F61-B7BF-4BD6FB5A6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Linear Extrapolation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824DE0-058E-4C02-9A06-9E603A5F9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8805"/>
            <a:ext cx="5592364" cy="372824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43300-66AF-4334-B67E-FCA0E2A5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7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311D89D-4CCB-47D6-BB1A-B82F6B800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4" y="2557053"/>
            <a:ext cx="5592366" cy="3728243"/>
          </a:xfr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113E52-C052-498B-AC05-F0171575BBBD}"/>
              </a:ext>
            </a:extLst>
          </p:cNvPr>
          <p:cNvCxnSpPr>
            <a:cxnSpLocks/>
          </p:cNvCxnSpPr>
          <p:nvPr/>
        </p:nvCxnSpPr>
        <p:spPr>
          <a:xfrm flipH="1">
            <a:off x="10839858" y="2880416"/>
            <a:ext cx="706857" cy="217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6D1ABC-A06A-4EC8-8256-6D715D97776A}"/>
              </a:ext>
            </a:extLst>
          </p:cNvPr>
          <p:cNvSpPr txBox="1"/>
          <p:nvPr/>
        </p:nvSpPr>
        <p:spPr>
          <a:xfrm>
            <a:off x="10916058" y="1818587"/>
            <a:ext cx="12279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Hopefully, applying readout error mitigation, these differences get within chemical 0.001 H!</a:t>
            </a:r>
          </a:p>
        </p:txBody>
      </p:sp>
    </p:spTree>
    <p:extLst>
      <p:ext uri="{BB962C8B-B14F-4D97-AF65-F5344CB8AC3E}">
        <p14:creationId xmlns:p14="http://schemas.microsoft.com/office/powerpoint/2010/main" val="113808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Comparing Extrapolation Methods(Nov 17)</Template>
  <TotalTime>52</TotalTime>
  <Words>287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Comparing Extrapolation Methods (2) Pulse Stretching and Gate Insertion</vt:lpstr>
      <vt:lpstr>Randomized Benchmarking</vt:lpstr>
      <vt:lpstr>Single Qubit Randomized Benchmarking</vt:lpstr>
      <vt:lpstr>Comparing Extrapolations Single Qubit Data</vt:lpstr>
      <vt:lpstr>Two Qubit Randomized Benchmarking</vt:lpstr>
      <vt:lpstr>Comparing Extrapolations Two Qubit Data</vt:lpstr>
      <vt:lpstr> VQE on H_2molecule Optimized Parameters on Casablanca Noise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Extrapolation Methods Pulse Stretching and Gate Insertion</dc:title>
  <dc:creator>Isidore</dc:creator>
  <cp:lastModifiedBy>Isidore</cp:lastModifiedBy>
  <cp:revision>4</cp:revision>
  <dcterms:created xsi:type="dcterms:W3CDTF">2020-11-24T09:19:13Z</dcterms:created>
  <dcterms:modified xsi:type="dcterms:W3CDTF">2020-11-24T10:11:41Z</dcterms:modified>
</cp:coreProperties>
</file>