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3CD3C-D8DC-4783-B986-1017E21500C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FFD4-54F0-4D35-97E8-51397BA6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3F79-9EF2-40B0-9543-CC195998D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C4C5D-B751-4426-8385-FDF11439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689-485C-4E4D-ACBB-A43C6AA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66A-B03B-491A-AA56-EF59EC09574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C3C1-0268-4EC7-A87A-471E6B80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3158-1225-4E33-BC0B-CB2C0335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12E2-B32C-4ED6-A338-ACCAFEB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19534-F48A-4ED5-B8C9-869CD281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CCAA-EAED-48E9-BF82-FBF9AF65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AB90-972D-49EE-B21F-C67639A6AA4F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33F4-A3B1-4AC2-BE29-07C11B94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5942-241E-41F3-BD44-96D3AB0F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3BA9C-B916-4054-B911-164109348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D18B-3F01-4C1C-A126-67A23D82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01D5-33DB-4C53-8DA2-8DFED7E0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0CA3-7A43-415F-9131-DFF57EC3B2EC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4AC1-4F3F-4CA2-86BA-413990B7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CEA5-8F97-4585-982C-D8B12DF0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96C-1F0C-4E2F-A354-C9B3D06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A862-756E-471D-A7AE-9C31A67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8A4E-1DE0-4DE3-9F86-F6742A8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7C2-2809-4D35-B903-090B61B55AA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2116-F7CC-4FFD-B7D3-7FB4278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D090-034F-4F0A-A3E9-8E9C9018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8938-46E5-4C89-B31A-36046159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D73F-C00A-40C4-BAED-498FC870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FCDD-83E8-44BC-A1E1-414082C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D40-B0FE-4208-AE3D-60AFD19A233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7B95-F3B2-427D-B05D-DA59F91D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F993-C50B-46F4-B8A6-5CAE0ED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995-6F8D-4483-A572-FD4493C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56B5-9534-4F65-A9A4-B9473217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273F-217D-489C-BCE5-A07054FD3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9175-F5DD-46FB-A4DD-5A3E89E3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5780-C0DB-42DE-8B44-8F6BDAF2FBC4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7E40-823F-4256-ADF4-6E10B68D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72E9-9622-4460-9C0A-A46A5FFD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436A-D68A-4C06-A47A-B81854FE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6514-2369-4E9C-88B7-8422F35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0D0C-9022-481A-919D-C9214A26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B82D4-7ACD-44CD-9179-AD84CE985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8220E-A0AF-45E6-9B9E-ED899870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2140B-954F-4B83-9FD1-E824E609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2957-4598-4A10-A1B3-D84DCA7C2CDF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EC3BA-5BEC-4267-90EC-B9107DF8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77855-9F14-4CA0-BC7B-3456A52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4B01-5F70-4987-A47D-4E6A4336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32785-AD83-40AE-9346-ECA9D04E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3FC7-17BF-4654-A781-F99C0E40DC4B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E42A-FE5F-49B7-8A4F-FC0A38B6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EFE9-0793-42D6-8CF1-3425C03E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00F2C-B4F1-4A30-9F7B-DB63098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EEB8-5AE1-471C-9601-ABD33AA7E03B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DDBA0-72DF-47B2-B9F5-D85D03A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6EF02-D120-4F98-A694-C7DE3313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A04F-D3F4-43CF-827D-937E4598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596F-8978-4C6C-8E75-A290A934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2564-58CE-40FF-987A-9946586E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E2C1E-5E28-4746-A83F-575A8B07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328B-FF5C-4651-B99E-12CFEEDAFAEB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BEB3-5B05-46F6-B8B7-C4EC1471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E65AE-DE82-49BA-93DC-029E01FA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42A8-F75B-40F9-84E8-82832D7C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F3F8C-4E79-4D25-A92F-0D68F919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93ED-E291-476B-8893-8DED4D53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7F18-5473-487F-83FE-037E7BD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1949-8B11-4920-84B3-53FF302D94D4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B69B-4A7B-45A7-8E0C-AB05C2F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75BD-F4E6-4FE7-8424-EB68151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6878A-1FDC-4184-AB85-8B38013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7974-FC42-4493-A2E9-E188EEAC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7559-24C7-4707-94D9-77A9CD1B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26BD-B696-4229-971B-65181DB0586A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C425-20FE-41F0-91EF-F8B5AC73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2EA3-BB0A-4FB8-A8C9-AAB852CD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9FDD-8B11-4E23-9A51-1C8165CF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7D97-80F4-41D6-AF9F-026708166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Extrapolation Methods: </a:t>
            </a:r>
            <a:r>
              <a:rPr lang="en-US" sz="3200" dirty="0"/>
              <a:t>Pulse Stretching and Gate Insertion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0BC5C-01CF-42ED-8A37-CD5707A0D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17,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D07-99CE-47A2-B2B7-71652603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C46-F6A0-4FCE-8350-6D00328E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8199-9484-4ABB-9A5F-1FA1723F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All qubits are initialized in the 0 state</a:t>
            </a:r>
          </a:p>
          <a:p>
            <a:pPr>
              <a:buFontTx/>
              <a:buChar char="-"/>
            </a:pPr>
            <a:r>
              <a:rPr lang="en-US" dirty="0"/>
              <a:t>Then we generate a circuit of n gates which add up to identity</a:t>
            </a:r>
          </a:p>
          <a:p>
            <a:pPr>
              <a:buFontTx/>
              <a:buChar char="-"/>
            </a:pPr>
            <a:r>
              <a:rPr lang="en-US" dirty="0"/>
              <a:t>Result should be all qubits in 0 state but practically, due to noise, that is dependent on number of gates in the circuit</a:t>
            </a:r>
          </a:p>
          <a:p>
            <a:pPr>
              <a:buFontTx/>
              <a:buChar char="-"/>
            </a:pPr>
            <a:r>
              <a:rPr lang="en-US" dirty="0"/>
              <a:t>The more gates, the more noise and hence less probability  of getting the initial state</a:t>
            </a:r>
          </a:p>
          <a:p>
            <a:pPr>
              <a:buFontTx/>
              <a:buChar char="-"/>
            </a:pPr>
            <a:r>
              <a:rPr lang="en-US" dirty="0"/>
              <a:t>In the following slides, on top of the number of gates, we amplify noise using pulse stretching and gate insertion.</a:t>
            </a:r>
          </a:p>
          <a:p>
            <a:pPr>
              <a:buFontTx/>
              <a:buChar char="-"/>
            </a:pPr>
            <a:r>
              <a:rPr lang="en-US" dirty="0"/>
              <a:t>Ideally, extrapolated outcomes should imply that P(initial state)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210E-BC2E-429D-8ABD-F43A1305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E223-62E6-4B2A-BDCF-BB57DE63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 Randomized 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D42F-82CA-40D0-91C5-7A016EB68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Pulse Stretching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790972-E990-42BB-A397-FF5C7A6D7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67" y="2505075"/>
            <a:ext cx="5157787" cy="3438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5687-DAEC-4C0B-BD48-9F1F8C5A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Gate Insertion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A7E686-3E62-408F-BA81-7EF211869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6" y="2505075"/>
            <a:ext cx="5183188" cy="3455458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2128F0-9CC1-46CE-9618-71D7F5E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E223-62E6-4B2A-BDCF-BB57DE63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Qubit Randomized 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D42F-82CA-40D0-91C5-7A016EB68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Pulse Stretching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5687-DAEC-4C0B-BD48-9F1F8C5A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Gate Insertion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91CE1-B1FC-4BDE-BBC7-69E2F4A02150}"/>
              </a:ext>
            </a:extLst>
          </p:cNvPr>
          <p:cNvSpPr txBox="1"/>
          <p:nvPr/>
        </p:nvSpPr>
        <p:spPr>
          <a:xfrm>
            <a:off x="6551817" y="6019322"/>
            <a:ext cx="402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gate count as shown by x axis is representative of the circuit before it went through gate insertion procedure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075FCE1-0ECA-42A4-A123-2CCE2A8DCF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DC9413-E645-4524-9900-E536ABA4C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628107"/>
            <a:ext cx="5157787" cy="3438524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20A550-82A5-41F7-BBF0-4D1BB5B0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9FDD-8B11-4E23-9A51-1C8165CFF2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Comparing Extrapolation Methods: Pulse Stretching and Gate Insertion</vt:lpstr>
      <vt:lpstr>Randomized Benchmarking</vt:lpstr>
      <vt:lpstr>Single Qubit Randomized Benchmarking</vt:lpstr>
      <vt:lpstr>Two Qubit Randomized Benchmarking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Extrapolation Methods: Pulse Stretching and Gate Insertion</dc:title>
  <dc:creator>Isidore</dc:creator>
  <cp:lastModifiedBy>Isidore</cp:lastModifiedBy>
  <cp:revision>3</cp:revision>
  <dcterms:created xsi:type="dcterms:W3CDTF">2020-11-17T11:10:14Z</dcterms:created>
  <dcterms:modified xsi:type="dcterms:W3CDTF">2020-11-17T11:23:14Z</dcterms:modified>
</cp:coreProperties>
</file>