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7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2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2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6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6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3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8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0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3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1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1C7C85-BF43-4B8C-A54E-9122CCEB1974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45A0-31CB-4758-94FE-F1A4A414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51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5FD5-DED9-4EBD-AAE9-E0EE13E4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822" y="800099"/>
            <a:ext cx="5914751" cy="1876425"/>
          </a:xfrm>
        </p:spPr>
        <p:txBody>
          <a:bodyPr>
            <a:normAutofit/>
          </a:bodyPr>
          <a:lstStyle/>
          <a:p>
            <a:r>
              <a:rPr lang="en-US" sz="5600" i="1" dirty="0">
                <a:solidFill>
                  <a:srgbClr val="8FE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for making MS teams clone </a:t>
            </a:r>
            <a:endParaRPr lang="en-IN" sz="5600" i="1" dirty="0">
              <a:solidFill>
                <a:srgbClr val="8FE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7621E-413A-4E9B-90AD-3AC2928EC306}"/>
              </a:ext>
            </a:extLst>
          </p:cNvPr>
          <p:cNvSpPr txBox="1"/>
          <p:nvPr/>
        </p:nvSpPr>
        <p:spPr>
          <a:xfrm>
            <a:off x="8797771" y="4847207"/>
            <a:ext cx="22904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Eesha Gupta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3B738-71BA-4CBE-8FF9-F0830146BB8F}"/>
              </a:ext>
            </a:extLst>
          </p:cNvPr>
          <p:cNvSpPr txBox="1"/>
          <p:nvPr/>
        </p:nvSpPr>
        <p:spPr>
          <a:xfrm>
            <a:off x="7723573" y="4074850"/>
            <a:ext cx="229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Eesha Gupta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03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A65BB-34D2-4723-8327-9898013F92E9}"/>
              </a:ext>
            </a:extLst>
          </p:cNvPr>
          <p:cNvSpPr txBox="1"/>
          <p:nvPr/>
        </p:nvSpPr>
        <p:spPr>
          <a:xfrm>
            <a:off x="1447061" y="861134"/>
            <a:ext cx="867348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 Steps for making the clone 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initialize node js project </a:t>
            </a:r>
          </a:p>
          <a:p>
            <a:r>
              <a:rPr lang="en-US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initialize basic view </a:t>
            </a:r>
          </a:p>
          <a:p>
            <a:r>
              <a:rPr lang="en-US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create a room </a:t>
            </a:r>
          </a:p>
          <a:p>
            <a:r>
              <a:rPr lang="en-US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add the ability to view our own video </a:t>
            </a:r>
          </a:p>
          <a:p>
            <a:pPr marL="285750" indent="-285750">
              <a:buFontTx/>
              <a:buChar char="-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 the ability to allow others to join the room </a:t>
            </a:r>
          </a:p>
          <a:p>
            <a:r>
              <a:rPr lang="en-US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add CSS</a:t>
            </a:r>
          </a:p>
          <a:p>
            <a:r>
              <a:rPr lang="en-US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add chat option </a:t>
            </a:r>
          </a:p>
          <a:p>
            <a:r>
              <a:rPr lang="en-US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add mute/unmute and start/stop video button and mak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e it functional 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Make another webpage which will be the home page </a:t>
            </a:r>
          </a:p>
          <a:p>
            <a:pPr marL="285750" indent="-285750">
              <a:buFontTx/>
              <a:buChar char="-"/>
            </a:pP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Add the option to start a new meeting and copy that link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A65BB-34D2-4723-8327-9898013F92E9}"/>
              </a:ext>
            </a:extLst>
          </p:cNvPr>
          <p:cNvSpPr txBox="1"/>
          <p:nvPr/>
        </p:nvSpPr>
        <p:spPr>
          <a:xfrm>
            <a:off x="1447061" y="861134"/>
            <a:ext cx="8673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 Things left to be done </a:t>
            </a:r>
          </a:p>
          <a:p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Complete chat box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Screen sharing </a:t>
            </a: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Consolas" panose="020B0609020204030204" pitchFamily="49" charset="0"/>
              </a:rPr>
              <a:t>Link sharing </a:t>
            </a: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Consolas" panose="020B0609020204030204" pitchFamily="49" charset="0"/>
              </a:rPr>
              <a:t>Send Attachments in chat box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Hosting 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A65BB-34D2-4723-8327-9898013F92E9}"/>
              </a:ext>
            </a:extLst>
          </p:cNvPr>
          <p:cNvSpPr txBox="1"/>
          <p:nvPr/>
        </p:nvSpPr>
        <p:spPr>
          <a:xfrm>
            <a:off x="1759258" y="781235"/>
            <a:ext cx="8673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 Week wise plan </a:t>
            </a:r>
          </a:p>
          <a:p>
            <a:endParaRPr lang="en-US" sz="18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Week 1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Make a basic plan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Learnt about backend using node and express js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Started implementation of the basic features </a:t>
            </a:r>
          </a:p>
          <a:p>
            <a:r>
              <a:rPr lang="en-US" dirty="0">
                <a:latin typeface="Consolas" panose="020B0609020204030204" pitchFamily="49" charset="0"/>
              </a:rPr>
              <a:t>Week 2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Learnt about </a:t>
            </a:r>
            <a:r>
              <a:rPr lang="en-US" dirty="0" err="1">
                <a:latin typeface="Consolas" panose="020B0609020204030204" pitchFamily="49" charset="0"/>
              </a:rPr>
              <a:t>webrtc</a:t>
            </a:r>
            <a:r>
              <a:rPr lang="en-US" dirty="0">
                <a:latin typeface="Consolas" panose="020B0609020204030204" pitchFamily="49" charset="0"/>
              </a:rPr>
              <a:t> and socket.io 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Consolas" panose="020B0609020204030204" pitchFamily="49" charset="0"/>
              </a:rPr>
              <a:t>Implemented video calling feature </a:t>
            </a:r>
          </a:p>
          <a:p>
            <a:r>
              <a:rPr lang="en-US" dirty="0">
                <a:latin typeface="Consolas" panose="020B0609020204030204" pitchFamily="49" charset="0"/>
              </a:rPr>
              <a:t>Week 3 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Consolas" panose="020B0609020204030204" pitchFamily="49" charset="0"/>
              </a:rPr>
              <a:t>Implemented in call chat feature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Added functionalities like mute/unmute and start/stop video 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Consolas" panose="020B0609020204030204" pitchFamily="49" charset="0"/>
              </a:rPr>
              <a:t>Started working on the main </a:t>
            </a:r>
            <a:r>
              <a:rPr lang="en-US" dirty="0">
                <a:latin typeface="Consolas" panose="020B0609020204030204" pitchFamily="49" charset="0"/>
              </a:rPr>
              <a:t>webpage through which the meeting will get started 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Week 4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Working on the chat box feature 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Consolas" panose="020B0609020204030204" pitchFamily="49" charset="0"/>
              </a:rPr>
              <a:t>Trying to add some additional features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52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1540</TotalTime>
  <Words>196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Consolas</vt:lpstr>
      <vt:lpstr>Wingdings 3</vt:lpstr>
      <vt:lpstr>Ion</vt:lpstr>
      <vt:lpstr>Plan for making MS teams clone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making MS teams clone</dc:title>
  <dc:creator>Eesha Gupta</dc:creator>
  <cp:lastModifiedBy>Eesha Gupta</cp:lastModifiedBy>
  <cp:revision>9</cp:revision>
  <dcterms:created xsi:type="dcterms:W3CDTF">2021-06-21T16:37:07Z</dcterms:created>
  <dcterms:modified xsi:type="dcterms:W3CDTF">2021-07-05T18:18:21Z</dcterms:modified>
</cp:coreProperties>
</file>