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17959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158797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61457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07015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46948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17257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02074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19931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311240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77459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9470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682433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55059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6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424421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91770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06343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09466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870734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21857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1540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3697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72604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73817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9622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69651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00835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68366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01427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EESHA P                                                      </a:t>
            </a: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0792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51773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30762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3668992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6435144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20925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1144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05741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28675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26848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99727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30847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45226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189268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2024-09-04T01:03:12Z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