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sldIdLst>
    <p:sldId id="256" r:id="rId2"/>
    <p:sldId id="257" r:id="rId3"/>
    <p:sldId id="258" r:id="rId4"/>
    <p:sldId id="259" r:id="rId5"/>
    <p:sldId id="264" r:id="rId6"/>
    <p:sldId id="265" r:id="rId7"/>
    <p:sldId id="266" r:id="rId8"/>
    <p:sldId id="267" r:id="rId9"/>
    <p:sldId id="260" r:id="rId10"/>
    <p:sldId id="261" r:id="rId11"/>
    <p:sldId id="268" r:id="rId12"/>
    <p:sldId id="269" r:id="rId13"/>
    <p:sldId id="270" r:id="rId14"/>
    <p:sldId id="262" r:id="rId15"/>
    <p:sldId id="271" r:id="rId16"/>
    <p:sldId id="274" r:id="rId17"/>
    <p:sldId id="275"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D3E"/>
    <a:srgbClr val="F9D8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65" d="100"/>
          <a:sy n="65" d="100"/>
        </p:scale>
        <p:origin x="-1300"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3.png"/><Relationship Id="rId6" Type="http://schemas.openxmlformats.org/officeDocument/2006/relationships/image" Target="../media/image7.svg"/><Relationship Id="rId5" Type="http://schemas.openxmlformats.org/officeDocument/2006/relationships/image" Target="../media/image5.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3.png"/><Relationship Id="rId6" Type="http://schemas.openxmlformats.org/officeDocument/2006/relationships/image" Target="../media/image7.svg"/><Relationship Id="rId5" Type="http://schemas.openxmlformats.org/officeDocument/2006/relationships/image" Target="../media/image5.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AFB63E-F32E-4C08-8BDB-8D0A874182F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9830E43-FC97-4BAB-8030-D722C4416374}">
      <dgm:prSet custT="1"/>
      <dgm:spPr/>
      <dgm:t>
        <a:bodyPr/>
        <a:lstStyle/>
        <a:p>
          <a:pPr>
            <a:lnSpc>
              <a:spcPct val="100000"/>
            </a:lnSpc>
          </a:pPr>
          <a:r>
            <a:rPr lang="en-IN" sz="2800" smtClean="0"/>
            <a:t>Tools Used:</a:t>
          </a:r>
          <a:endParaRPr lang="en-US" sz="2800" dirty="0"/>
        </a:p>
      </dgm:t>
    </dgm:pt>
    <dgm:pt modelId="{98B0ADB0-9F50-4CE3-B39C-02F5C62ADC85}" type="parTrans" cxnId="{0477BAF3-9DDC-4FAE-B612-5BB98567E78A}">
      <dgm:prSet/>
      <dgm:spPr/>
      <dgm:t>
        <a:bodyPr/>
        <a:lstStyle/>
        <a:p>
          <a:endParaRPr lang="en-US"/>
        </a:p>
      </dgm:t>
    </dgm:pt>
    <dgm:pt modelId="{A5EF9126-CC25-4009-9551-8D550CC4E79B}" type="sibTrans" cxnId="{0477BAF3-9DDC-4FAE-B612-5BB98567E78A}">
      <dgm:prSet/>
      <dgm:spPr/>
      <dgm:t>
        <a:bodyPr/>
        <a:lstStyle/>
        <a:p>
          <a:endParaRPr lang="en-US"/>
        </a:p>
      </dgm:t>
    </dgm:pt>
    <dgm:pt modelId="{E1F8D775-0951-4987-A582-2E439A9B847B}">
      <dgm:prSet/>
      <dgm:spPr/>
      <dgm:t>
        <a:bodyPr/>
        <a:lstStyle/>
        <a:p>
          <a:pPr>
            <a:lnSpc>
              <a:spcPct val="100000"/>
            </a:lnSpc>
          </a:pPr>
          <a:r>
            <a:rPr lang="en-IN" dirty="0"/>
            <a:t>Front </a:t>
          </a:r>
          <a:r>
            <a:rPr lang="en-IN" dirty="0" smtClean="0"/>
            <a:t>End 	: Angular</a:t>
          </a:r>
          <a:endParaRPr lang="en-US" dirty="0"/>
        </a:p>
      </dgm:t>
    </dgm:pt>
    <dgm:pt modelId="{231038B0-D6A0-4611-8850-37A5AA5901C5}" type="parTrans" cxnId="{0E7F3447-1919-4263-A837-AA8910BEEF64}">
      <dgm:prSet/>
      <dgm:spPr/>
      <dgm:t>
        <a:bodyPr/>
        <a:lstStyle/>
        <a:p>
          <a:endParaRPr lang="en-US"/>
        </a:p>
      </dgm:t>
    </dgm:pt>
    <dgm:pt modelId="{F37FABF9-227D-4936-BE25-1A64E02697AD}" type="sibTrans" cxnId="{0E7F3447-1919-4263-A837-AA8910BEEF64}">
      <dgm:prSet/>
      <dgm:spPr/>
      <dgm:t>
        <a:bodyPr/>
        <a:lstStyle/>
        <a:p>
          <a:endParaRPr lang="en-US"/>
        </a:p>
      </dgm:t>
    </dgm:pt>
    <dgm:pt modelId="{059FA48A-E8E1-4A6D-B9A4-9CDC6C6C39D3}">
      <dgm:prSet/>
      <dgm:spPr/>
      <dgm:t>
        <a:bodyPr/>
        <a:lstStyle/>
        <a:p>
          <a:pPr>
            <a:lnSpc>
              <a:spcPct val="100000"/>
            </a:lnSpc>
          </a:pPr>
          <a:r>
            <a:rPr lang="en-IN" dirty="0"/>
            <a:t>Server </a:t>
          </a:r>
          <a:r>
            <a:rPr lang="en-IN" dirty="0" smtClean="0"/>
            <a:t>Side 	: Spring </a:t>
          </a:r>
          <a:r>
            <a:rPr lang="en-IN" dirty="0"/>
            <a:t>Boot</a:t>
          </a:r>
          <a:endParaRPr lang="en-US" dirty="0"/>
        </a:p>
      </dgm:t>
    </dgm:pt>
    <dgm:pt modelId="{CFEE20B5-062A-4953-816F-D95A84AC3F11}" type="parTrans" cxnId="{9DCE64CA-A867-4F0E-9A95-EE679560ACF6}">
      <dgm:prSet/>
      <dgm:spPr/>
      <dgm:t>
        <a:bodyPr/>
        <a:lstStyle/>
        <a:p>
          <a:endParaRPr lang="en-US"/>
        </a:p>
      </dgm:t>
    </dgm:pt>
    <dgm:pt modelId="{1FB8B8F1-C103-4B26-9C63-8433DBA40DE3}" type="sibTrans" cxnId="{9DCE64CA-A867-4F0E-9A95-EE679560ACF6}">
      <dgm:prSet/>
      <dgm:spPr/>
      <dgm:t>
        <a:bodyPr/>
        <a:lstStyle/>
        <a:p>
          <a:endParaRPr lang="en-US"/>
        </a:p>
      </dgm:t>
    </dgm:pt>
    <dgm:pt modelId="{127B65B6-68E7-463D-B1F1-6208870F31F3}">
      <dgm:prSet/>
      <dgm:spPr/>
      <dgm:t>
        <a:bodyPr/>
        <a:lstStyle/>
        <a:p>
          <a:pPr>
            <a:lnSpc>
              <a:spcPct val="100000"/>
            </a:lnSpc>
          </a:pPr>
          <a:r>
            <a:rPr lang="en-IN" dirty="0" smtClean="0"/>
            <a:t>Backend 	: </a:t>
          </a:r>
          <a:r>
            <a:rPr lang="en-IN" dirty="0" err="1" smtClean="0"/>
            <a:t>MySql,Hiberante</a:t>
          </a:r>
          <a:endParaRPr lang="en-US" dirty="0"/>
        </a:p>
      </dgm:t>
    </dgm:pt>
    <dgm:pt modelId="{FD48FB11-A0EB-4EDE-85A0-65AA1D59CEF2}" type="parTrans" cxnId="{11E3082F-1991-4F34-91FD-FB9DD23E0FEE}">
      <dgm:prSet/>
      <dgm:spPr/>
      <dgm:t>
        <a:bodyPr/>
        <a:lstStyle/>
        <a:p>
          <a:endParaRPr lang="en-US"/>
        </a:p>
      </dgm:t>
    </dgm:pt>
    <dgm:pt modelId="{57A04B25-621B-47FB-ACEF-8664E848F6DD}" type="sibTrans" cxnId="{11E3082F-1991-4F34-91FD-FB9DD23E0FEE}">
      <dgm:prSet/>
      <dgm:spPr/>
      <dgm:t>
        <a:bodyPr/>
        <a:lstStyle/>
        <a:p>
          <a:endParaRPr lang="en-US"/>
        </a:p>
      </dgm:t>
    </dgm:pt>
    <dgm:pt modelId="{0C770EB8-0E4D-4082-AC97-5875A631031B}">
      <dgm:prSet/>
      <dgm:spPr/>
      <dgm:t>
        <a:bodyPr/>
        <a:lstStyle/>
        <a:p>
          <a:pPr>
            <a:lnSpc>
              <a:spcPct val="100000"/>
            </a:lnSpc>
          </a:pPr>
          <a:r>
            <a:rPr lang="en-IN" dirty="0"/>
            <a:t>Server </a:t>
          </a:r>
          <a:r>
            <a:rPr lang="en-IN" dirty="0" smtClean="0"/>
            <a:t> 	: </a:t>
          </a:r>
          <a:r>
            <a:rPr lang="en-IN" dirty="0" err="1" smtClean="0"/>
            <a:t>TomCat</a:t>
          </a:r>
          <a:endParaRPr lang="en-US" dirty="0"/>
        </a:p>
      </dgm:t>
    </dgm:pt>
    <dgm:pt modelId="{D6A7CA00-F74D-4FC9-8F55-DA7F3116DABC}" type="parTrans" cxnId="{7C8BA158-7449-4186-B9B7-CFE247AD0D40}">
      <dgm:prSet/>
      <dgm:spPr/>
      <dgm:t>
        <a:bodyPr/>
        <a:lstStyle/>
        <a:p>
          <a:endParaRPr lang="en-US"/>
        </a:p>
      </dgm:t>
    </dgm:pt>
    <dgm:pt modelId="{6E5D98E7-4EBD-4FB7-9CB2-5C7C20B75EC9}" type="sibTrans" cxnId="{7C8BA158-7449-4186-B9B7-CFE247AD0D40}">
      <dgm:prSet/>
      <dgm:spPr/>
      <dgm:t>
        <a:bodyPr/>
        <a:lstStyle/>
        <a:p>
          <a:endParaRPr lang="en-US"/>
        </a:p>
      </dgm:t>
    </dgm:pt>
    <dgm:pt modelId="{668BAB7F-C1D8-4D82-806A-A51C0A75741E}" type="pres">
      <dgm:prSet presAssocID="{47AFB63E-F32E-4C08-8BDB-8D0A874182F4}" presName="root" presStyleCnt="0">
        <dgm:presLayoutVars>
          <dgm:dir/>
          <dgm:resizeHandles val="exact"/>
        </dgm:presLayoutVars>
      </dgm:prSet>
      <dgm:spPr/>
      <dgm:t>
        <a:bodyPr/>
        <a:lstStyle/>
        <a:p>
          <a:endParaRPr lang="en-US"/>
        </a:p>
      </dgm:t>
    </dgm:pt>
    <dgm:pt modelId="{5E990207-F72D-4F89-A68E-C928BDB12A94}" type="pres">
      <dgm:prSet presAssocID="{D9830E43-FC97-4BAB-8030-D722C4416374}" presName="compNode" presStyleCnt="0"/>
      <dgm:spPr/>
    </dgm:pt>
    <dgm:pt modelId="{EB87A546-D4A9-468C-971A-F814A0A805B6}" type="pres">
      <dgm:prSet presAssocID="{D9830E43-FC97-4BAB-8030-D722C4416374}" presName="bgRect" presStyleLbl="bgShp" presStyleIdx="0" presStyleCnt="5"/>
      <dgm:spPr/>
    </dgm:pt>
    <dgm:pt modelId="{EACEAF01-EC21-401E-879D-472FA6EC3903}" type="pres">
      <dgm:prSet presAssocID="{D9830E43-FC97-4BAB-8030-D722C4416374}" presName="iconRect" presStyleLbl="node1" presStyleIdx="0" presStyleCnt="5"/>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dgm:spPr>
      <dgm:extLst>
        <a:ext uri="{E40237B7-FDA0-4F09-8148-C483321AD2D9}">
          <dgm14:cNvPr xmlns="" xmlns:dgm14="http://schemas.microsoft.com/office/drawing/2010/diagram" id="0" name="" descr="Tools"/>
        </a:ext>
      </dgm:extLst>
    </dgm:pt>
    <dgm:pt modelId="{D19F6019-6C68-46B6-A485-E66B12E5E15D}" type="pres">
      <dgm:prSet presAssocID="{D9830E43-FC97-4BAB-8030-D722C4416374}" presName="spaceRect" presStyleCnt="0"/>
      <dgm:spPr/>
    </dgm:pt>
    <dgm:pt modelId="{BF62D723-BFEA-424D-A59D-2AABE2574289}" type="pres">
      <dgm:prSet presAssocID="{D9830E43-FC97-4BAB-8030-D722C4416374}" presName="parTx" presStyleLbl="revTx" presStyleIdx="0" presStyleCnt="5">
        <dgm:presLayoutVars>
          <dgm:chMax val="0"/>
          <dgm:chPref val="0"/>
        </dgm:presLayoutVars>
      </dgm:prSet>
      <dgm:spPr/>
      <dgm:t>
        <a:bodyPr/>
        <a:lstStyle/>
        <a:p>
          <a:endParaRPr lang="en-US"/>
        </a:p>
      </dgm:t>
    </dgm:pt>
    <dgm:pt modelId="{EECF8428-2E07-475B-873D-533343093F76}" type="pres">
      <dgm:prSet presAssocID="{A5EF9126-CC25-4009-9551-8D550CC4E79B}" presName="sibTrans" presStyleCnt="0"/>
      <dgm:spPr/>
    </dgm:pt>
    <dgm:pt modelId="{A045FD7B-0601-4FC7-8E53-91E707CDBE90}" type="pres">
      <dgm:prSet presAssocID="{E1F8D775-0951-4987-A582-2E439A9B847B}" presName="compNode" presStyleCnt="0"/>
      <dgm:spPr/>
    </dgm:pt>
    <dgm:pt modelId="{B6303318-C506-4D30-9079-F3757ED34832}" type="pres">
      <dgm:prSet presAssocID="{E1F8D775-0951-4987-A582-2E439A9B847B}" presName="bgRect" presStyleLbl="bgShp" presStyleIdx="1" presStyleCnt="5"/>
      <dgm:spPr/>
    </dgm:pt>
    <dgm:pt modelId="{89EB2A0B-1736-431F-BBCD-9B3664BBB224}" type="pres">
      <dgm:prSet presAssocID="{E1F8D775-0951-4987-A582-2E439A9B847B}" presName="iconRect" presStyleLbl="node1" presStyleIdx="1" presStyleCnt="5"/>
      <dgm:spPr>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dgm:spPr>
      <dgm:extLst>
        <a:ext uri="{E40237B7-FDA0-4F09-8148-C483321AD2D9}">
          <dgm14:cNvPr xmlns="" xmlns:dgm14="http://schemas.microsoft.com/office/drawing/2010/diagram" id="0" name="" descr="Document"/>
        </a:ext>
      </dgm:extLst>
    </dgm:pt>
    <dgm:pt modelId="{61C71117-8083-43D9-8278-2979CF0A2782}" type="pres">
      <dgm:prSet presAssocID="{E1F8D775-0951-4987-A582-2E439A9B847B}" presName="spaceRect" presStyleCnt="0"/>
      <dgm:spPr/>
    </dgm:pt>
    <dgm:pt modelId="{4683E05E-E440-424E-B013-B59871E3A702}" type="pres">
      <dgm:prSet presAssocID="{E1F8D775-0951-4987-A582-2E439A9B847B}" presName="parTx" presStyleLbl="revTx" presStyleIdx="1" presStyleCnt="5">
        <dgm:presLayoutVars>
          <dgm:chMax val="0"/>
          <dgm:chPref val="0"/>
        </dgm:presLayoutVars>
      </dgm:prSet>
      <dgm:spPr/>
      <dgm:t>
        <a:bodyPr/>
        <a:lstStyle/>
        <a:p>
          <a:endParaRPr lang="en-US"/>
        </a:p>
      </dgm:t>
    </dgm:pt>
    <dgm:pt modelId="{F76670A1-3FB6-4332-826C-DBCEFE317277}" type="pres">
      <dgm:prSet presAssocID="{F37FABF9-227D-4936-BE25-1A64E02697AD}" presName="sibTrans" presStyleCnt="0"/>
      <dgm:spPr/>
    </dgm:pt>
    <dgm:pt modelId="{C21C21C4-C95B-407A-A25C-4CD8C802CE7B}" type="pres">
      <dgm:prSet presAssocID="{059FA48A-E8E1-4A6D-B9A4-9CDC6C6C39D3}" presName="compNode" presStyleCnt="0"/>
      <dgm:spPr/>
    </dgm:pt>
    <dgm:pt modelId="{9DDA7CC1-1074-49CE-98D6-9101D9D93DEA}" type="pres">
      <dgm:prSet presAssocID="{059FA48A-E8E1-4A6D-B9A4-9CDC6C6C39D3}" presName="bgRect" presStyleLbl="bgShp" presStyleIdx="2" presStyleCnt="5"/>
      <dgm:spPr/>
    </dgm:pt>
    <dgm:pt modelId="{449AAAF3-0BCB-4446-A47B-54A7120721BA}" type="pres">
      <dgm:prSet presAssocID="{059FA48A-E8E1-4A6D-B9A4-9CDC6C6C39D3}" presName="iconRect" presStyleLbl="node1" presStyleIdx="2" presStyleCnt="5"/>
      <dgm:spPr>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a:blipFill>
      </dgm:spPr>
      <dgm:extLst>
        <a:ext uri="{E40237B7-FDA0-4F09-8148-C483321AD2D9}">
          <dgm14:cNvPr xmlns="" xmlns:dgm14="http://schemas.microsoft.com/office/drawing/2010/diagram" id="0" name="" descr="Server"/>
        </a:ext>
      </dgm:extLst>
    </dgm:pt>
    <dgm:pt modelId="{0F27491C-D3B6-48A9-B89F-EB602262A3CA}" type="pres">
      <dgm:prSet presAssocID="{059FA48A-E8E1-4A6D-B9A4-9CDC6C6C39D3}" presName="spaceRect" presStyleCnt="0"/>
      <dgm:spPr/>
    </dgm:pt>
    <dgm:pt modelId="{EB64D626-4FEC-4108-84B4-CEFDD9F1A42B}" type="pres">
      <dgm:prSet presAssocID="{059FA48A-E8E1-4A6D-B9A4-9CDC6C6C39D3}" presName="parTx" presStyleLbl="revTx" presStyleIdx="2" presStyleCnt="5">
        <dgm:presLayoutVars>
          <dgm:chMax val="0"/>
          <dgm:chPref val="0"/>
        </dgm:presLayoutVars>
      </dgm:prSet>
      <dgm:spPr/>
      <dgm:t>
        <a:bodyPr/>
        <a:lstStyle/>
        <a:p>
          <a:endParaRPr lang="en-US"/>
        </a:p>
      </dgm:t>
    </dgm:pt>
    <dgm:pt modelId="{816B4634-55F8-44C0-BB71-8EC30498C525}" type="pres">
      <dgm:prSet presAssocID="{1FB8B8F1-C103-4B26-9C63-8433DBA40DE3}" presName="sibTrans" presStyleCnt="0"/>
      <dgm:spPr/>
    </dgm:pt>
    <dgm:pt modelId="{9115AEC0-14A1-4D35-B8E8-344B2A08827C}" type="pres">
      <dgm:prSet presAssocID="{127B65B6-68E7-463D-B1F1-6208870F31F3}" presName="compNode" presStyleCnt="0"/>
      <dgm:spPr/>
    </dgm:pt>
    <dgm:pt modelId="{7E6FCC77-1FB8-4068-9561-882878670F7A}" type="pres">
      <dgm:prSet presAssocID="{127B65B6-68E7-463D-B1F1-6208870F31F3}" presName="bgRect" presStyleLbl="bgShp" presStyleIdx="3" presStyleCnt="5"/>
      <dgm:spPr/>
    </dgm:pt>
    <dgm:pt modelId="{83633561-CE4B-4E1F-8071-BD0F9DC26215}" type="pres">
      <dgm:prSet presAssocID="{127B65B6-68E7-463D-B1F1-6208870F31F3}" presName="iconRect" presStyleLbl="node1" presStyleIdx="3" presStyleCnt="5"/>
      <dgm:spPr>
        <a:blipFill>
          <a:blip xmlns:r="http://schemas.openxmlformats.org/officeDocument/2006/relationships" r:embed="rId7">
            <a:extLst>
              <a:ext uri="{28A0092B-C50C-407E-A947-70E740481C1C}">
                <a14:useLocalDpi xmlns="" xmlns:a14="http://schemas.microsoft.com/office/drawing/2010/main" val="0"/>
              </a:ext>
              <a:ext uri="{96DAC541-7B7A-43D3-8B79-37D633B846F1}">
                <asvg:svgBlip xmlns="" xmlns:asvg="http://schemas.microsoft.com/office/drawing/2016/SVG/main" r:embed="rId8"/>
              </a:ext>
            </a:extLst>
          </a:blip>
          <a:stretch>
            <a:fillRect/>
          </a:stretch>
        </a:blipFill>
      </dgm:spPr>
      <dgm:extLst>
        <a:ext uri="{E40237B7-FDA0-4F09-8148-C483321AD2D9}">
          <dgm14:cNvPr xmlns="" xmlns:dgm14="http://schemas.microsoft.com/office/drawing/2010/diagram" id="0" name="" descr="Database"/>
        </a:ext>
      </dgm:extLst>
    </dgm:pt>
    <dgm:pt modelId="{EA0C8503-D15B-4E9A-A10D-6EEE48DB2F94}" type="pres">
      <dgm:prSet presAssocID="{127B65B6-68E7-463D-B1F1-6208870F31F3}" presName="spaceRect" presStyleCnt="0"/>
      <dgm:spPr/>
    </dgm:pt>
    <dgm:pt modelId="{39CBBB2E-1E12-415B-AAF9-19636C5C4C95}" type="pres">
      <dgm:prSet presAssocID="{127B65B6-68E7-463D-B1F1-6208870F31F3}" presName="parTx" presStyleLbl="revTx" presStyleIdx="3" presStyleCnt="5">
        <dgm:presLayoutVars>
          <dgm:chMax val="0"/>
          <dgm:chPref val="0"/>
        </dgm:presLayoutVars>
      </dgm:prSet>
      <dgm:spPr/>
      <dgm:t>
        <a:bodyPr/>
        <a:lstStyle/>
        <a:p>
          <a:endParaRPr lang="en-US"/>
        </a:p>
      </dgm:t>
    </dgm:pt>
    <dgm:pt modelId="{F611F9B2-5B9A-4A79-9C0D-DA0AAF6BFF2E}" type="pres">
      <dgm:prSet presAssocID="{57A04B25-621B-47FB-ACEF-8664E848F6DD}" presName="sibTrans" presStyleCnt="0"/>
      <dgm:spPr/>
    </dgm:pt>
    <dgm:pt modelId="{C1284628-C079-4923-BDCB-A39D349849E9}" type="pres">
      <dgm:prSet presAssocID="{0C770EB8-0E4D-4082-AC97-5875A631031B}" presName="compNode" presStyleCnt="0"/>
      <dgm:spPr/>
    </dgm:pt>
    <dgm:pt modelId="{49E6E7E5-B6DD-4D8D-BF00-338523B84E6D}" type="pres">
      <dgm:prSet presAssocID="{0C770EB8-0E4D-4082-AC97-5875A631031B}" presName="bgRect" presStyleLbl="bgShp" presStyleIdx="4" presStyleCnt="5" custLinFactNeighborX="-279" custLinFactNeighborY="-7997"/>
      <dgm:spPr/>
    </dgm:pt>
    <dgm:pt modelId="{04C4EA0D-7B50-4743-A212-2B315C0ACDDB}" type="pres">
      <dgm:prSet presAssocID="{0C770EB8-0E4D-4082-AC97-5875A631031B}" presName="iconRect" presStyleLbl="node1" presStyleIdx="4" presStyleCnt="5"/>
      <dgm:spPr>
        <a:blipFill>
          <a:blip xmlns:r="http://schemas.openxmlformats.org/officeDocument/2006/relationships" r:embed="rId9">
            <a:extLst>
              <a:ext uri="{28A0092B-C50C-407E-A947-70E740481C1C}">
                <a14:useLocalDpi xmlns="" xmlns:a14="http://schemas.microsoft.com/office/drawing/2010/main" val="0"/>
              </a:ext>
              <a:ext uri="{96DAC541-7B7A-43D3-8B79-37D633B846F1}">
                <asvg:svgBlip xmlns="" xmlns:asvg="http://schemas.microsoft.com/office/drawing/2016/SVG/main" r:embed="rId10"/>
              </a:ext>
            </a:extLst>
          </a:blip>
          <a:stretch>
            <a:fillRect/>
          </a:stretch>
        </a:blipFill>
      </dgm:spPr>
      <dgm:extLst>
        <a:ext uri="{E40237B7-FDA0-4F09-8148-C483321AD2D9}">
          <dgm14:cNvPr xmlns="" xmlns:dgm14="http://schemas.microsoft.com/office/drawing/2010/diagram" id="0" name="" descr="Pin"/>
        </a:ext>
      </dgm:extLst>
    </dgm:pt>
    <dgm:pt modelId="{1E7A7BCF-AC74-426A-A4FC-38C31873A303}" type="pres">
      <dgm:prSet presAssocID="{0C770EB8-0E4D-4082-AC97-5875A631031B}" presName="spaceRect" presStyleCnt="0"/>
      <dgm:spPr/>
    </dgm:pt>
    <dgm:pt modelId="{7174AE57-F09C-48B6-8812-9C65507FD21A}" type="pres">
      <dgm:prSet presAssocID="{0C770EB8-0E4D-4082-AC97-5875A631031B}" presName="parTx" presStyleLbl="revTx" presStyleIdx="4" presStyleCnt="5">
        <dgm:presLayoutVars>
          <dgm:chMax val="0"/>
          <dgm:chPref val="0"/>
        </dgm:presLayoutVars>
      </dgm:prSet>
      <dgm:spPr/>
      <dgm:t>
        <a:bodyPr/>
        <a:lstStyle/>
        <a:p>
          <a:endParaRPr lang="en-US"/>
        </a:p>
      </dgm:t>
    </dgm:pt>
  </dgm:ptLst>
  <dgm:cxnLst>
    <dgm:cxn modelId="{2D07BEA6-C0FE-4C7F-AB11-51F498B3257F}" type="presOf" srcId="{127B65B6-68E7-463D-B1F1-6208870F31F3}" destId="{39CBBB2E-1E12-415B-AAF9-19636C5C4C95}" srcOrd="0" destOrd="0" presId="urn:microsoft.com/office/officeart/2018/2/layout/IconVerticalSolidList"/>
    <dgm:cxn modelId="{9DCE64CA-A867-4F0E-9A95-EE679560ACF6}" srcId="{47AFB63E-F32E-4C08-8BDB-8D0A874182F4}" destId="{059FA48A-E8E1-4A6D-B9A4-9CDC6C6C39D3}" srcOrd="2" destOrd="0" parTransId="{CFEE20B5-062A-4953-816F-D95A84AC3F11}" sibTransId="{1FB8B8F1-C103-4B26-9C63-8433DBA40DE3}"/>
    <dgm:cxn modelId="{0477BAF3-9DDC-4FAE-B612-5BB98567E78A}" srcId="{47AFB63E-F32E-4C08-8BDB-8D0A874182F4}" destId="{D9830E43-FC97-4BAB-8030-D722C4416374}" srcOrd="0" destOrd="0" parTransId="{98B0ADB0-9F50-4CE3-B39C-02F5C62ADC85}" sibTransId="{A5EF9126-CC25-4009-9551-8D550CC4E79B}"/>
    <dgm:cxn modelId="{836FEDBD-C9FE-4377-B21A-C4EE28263481}" type="presOf" srcId="{47AFB63E-F32E-4C08-8BDB-8D0A874182F4}" destId="{668BAB7F-C1D8-4D82-806A-A51C0A75741E}" srcOrd="0" destOrd="0" presId="urn:microsoft.com/office/officeart/2018/2/layout/IconVerticalSolidList"/>
    <dgm:cxn modelId="{11E3082F-1991-4F34-91FD-FB9DD23E0FEE}" srcId="{47AFB63E-F32E-4C08-8BDB-8D0A874182F4}" destId="{127B65B6-68E7-463D-B1F1-6208870F31F3}" srcOrd="3" destOrd="0" parTransId="{FD48FB11-A0EB-4EDE-85A0-65AA1D59CEF2}" sibTransId="{57A04B25-621B-47FB-ACEF-8664E848F6DD}"/>
    <dgm:cxn modelId="{AC457BFC-00B3-46DC-9991-70705B5ACEC4}" type="presOf" srcId="{E1F8D775-0951-4987-A582-2E439A9B847B}" destId="{4683E05E-E440-424E-B013-B59871E3A702}" srcOrd="0" destOrd="0" presId="urn:microsoft.com/office/officeart/2018/2/layout/IconVerticalSolidList"/>
    <dgm:cxn modelId="{0E7F3447-1919-4263-A837-AA8910BEEF64}" srcId="{47AFB63E-F32E-4C08-8BDB-8D0A874182F4}" destId="{E1F8D775-0951-4987-A582-2E439A9B847B}" srcOrd="1" destOrd="0" parTransId="{231038B0-D6A0-4611-8850-37A5AA5901C5}" sibTransId="{F37FABF9-227D-4936-BE25-1A64E02697AD}"/>
    <dgm:cxn modelId="{BA3736C4-D9FA-4273-A33C-929A08BAB006}" type="presOf" srcId="{059FA48A-E8E1-4A6D-B9A4-9CDC6C6C39D3}" destId="{EB64D626-4FEC-4108-84B4-CEFDD9F1A42B}" srcOrd="0" destOrd="0" presId="urn:microsoft.com/office/officeart/2018/2/layout/IconVerticalSolidList"/>
    <dgm:cxn modelId="{7C8BA158-7449-4186-B9B7-CFE247AD0D40}" srcId="{47AFB63E-F32E-4C08-8BDB-8D0A874182F4}" destId="{0C770EB8-0E4D-4082-AC97-5875A631031B}" srcOrd="4" destOrd="0" parTransId="{D6A7CA00-F74D-4FC9-8F55-DA7F3116DABC}" sibTransId="{6E5D98E7-4EBD-4FB7-9CB2-5C7C20B75EC9}"/>
    <dgm:cxn modelId="{9546A1EA-2987-4314-B35C-D575597D2B3E}" type="presOf" srcId="{D9830E43-FC97-4BAB-8030-D722C4416374}" destId="{BF62D723-BFEA-424D-A59D-2AABE2574289}" srcOrd="0" destOrd="0" presId="urn:microsoft.com/office/officeart/2018/2/layout/IconVerticalSolidList"/>
    <dgm:cxn modelId="{F3B51592-6CED-434D-A59C-33412922E090}" type="presOf" srcId="{0C770EB8-0E4D-4082-AC97-5875A631031B}" destId="{7174AE57-F09C-48B6-8812-9C65507FD21A}" srcOrd="0" destOrd="0" presId="urn:microsoft.com/office/officeart/2018/2/layout/IconVerticalSolidList"/>
    <dgm:cxn modelId="{B332002B-6544-4106-A602-5C23AEC2739C}" type="presParOf" srcId="{668BAB7F-C1D8-4D82-806A-A51C0A75741E}" destId="{5E990207-F72D-4F89-A68E-C928BDB12A94}" srcOrd="0" destOrd="0" presId="urn:microsoft.com/office/officeart/2018/2/layout/IconVerticalSolidList"/>
    <dgm:cxn modelId="{4DE961DB-439E-4A39-B5B8-A5EF743FF5CC}" type="presParOf" srcId="{5E990207-F72D-4F89-A68E-C928BDB12A94}" destId="{EB87A546-D4A9-468C-971A-F814A0A805B6}" srcOrd="0" destOrd="0" presId="urn:microsoft.com/office/officeart/2018/2/layout/IconVerticalSolidList"/>
    <dgm:cxn modelId="{9CC99847-940D-4157-AE95-69FC9BAF549E}" type="presParOf" srcId="{5E990207-F72D-4F89-A68E-C928BDB12A94}" destId="{EACEAF01-EC21-401E-879D-472FA6EC3903}" srcOrd="1" destOrd="0" presId="urn:microsoft.com/office/officeart/2018/2/layout/IconVerticalSolidList"/>
    <dgm:cxn modelId="{76622E23-2B7E-46E2-8B30-D3CFB3B30DEE}" type="presParOf" srcId="{5E990207-F72D-4F89-A68E-C928BDB12A94}" destId="{D19F6019-6C68-46B6-A485-E66B12E5E15D}" srcOrd="2" destOrd="0" presId="urn:microsoft.com/office/officeart/2018/2/layout/IconVerticalSolidList"/>
    <dgm:cxn modelId="{DDE4271A-AC13-498E-9585-9754B83E9388}" type="presParOf" srcId="{5E990207-F72D-4F89-A68E-C928BDB12A94}" destId="{BF62D723-BFEA-424D-A59D-2AABE2574289}" srcOrd="3" destOrd="0" presId="urn:microsoft.com/office/officeart/2018/2/layout/IconVerticalSolidList"/>
    <dgm:cxn modelId="{BA0552F5-FA0D-43C0-90CE-BAA7B35E50F3}" type="presParOf" srcId="{668BAB7F-C1D8-4D82-806A-A51C0A75741E}" destId="{EECF8428-2E07-475B-873D-533343093F76}" srcOrd="1" destOrd="0" presId="urn:microsoft.com/office/officeart/2018/2/layout/IconVerticalSolidList"/>
    <dgm:cxn modelId="{8DFCB875-934C-4A76-9A39-0F5F6A25C38D}" type="presParOf" srcId="{668BAB7F-C1D8-4D82-806A-A51C0A75741E}" destId="{A045FD7B-0601-4FC7-8E53-91E707CDBE90}" srcOrd="2" destOrd="0" presId="urn:microsoft.com/office/officeart/2018/2/layout/IconVerticalSolidList"/>
    <dgm:cxn modelId="{99674AB8-94FE-42BE-9C49-1AA00555DDDF}" type="presParOf" srcId="{A045FD7B-0601-4FC7-8E53-91E707CDBE90}" destId="{B6303318-C506-4D30-9079-F3757ED34832}" srcOrd="0" destOrd="0" presId="urn:microsoft.com/office/officeart/2018/2/layout/IconVerticalSolidList"/>
    <dgm:cxn modelId="{9F860914-D1BC-49AA-A773-A379EADE1730}" type="presParOf" srcId="{A045FD7B-0601-4FC7-8E53-91E707CDBE90}" destId="{89EB2A0B-1736-431F-BBCD-9B3664BBB224}" srcOrd="1" destOrd="0" presId="urn:microsoft.com/office/officeart/2018/2/layout/IconVerticalSolidList"/>
    <dgm:cxn modelId="{8B6E46B7-3F83-4F4C-A738-8AE867071B8B}" type="presParOf" srcId="{A045FD7B-0601-4FC7-8E53-91E707CDBE90}" destId="{61C71117-8083-43D9-8278-2979CF0A2782}" srcOrd="2" destOrd="0" presId="urn:microsoft.com/office/officeart/2018/2/layout/IconVerticalSolidList"/>
    <dgm:cxn modelId="{96CF3FB5-13A3-48DD-A8E2-B21015C250AE}" type="presParOf" srcId="{A045FD7B-0601-4FC7-8E53-91E707CDBE90}" destId="{4683E05E-E440-424E-B013-B59871E3A702}" srcOrd="3" destOrd="0" presId="urn:microsoft.com/office/officeart/2018/2/layout/IconVerticalSolidList"/>
    <dgm:cxn modelId="{BD3FD21A-F5AF-4FFA-BADD-5EE56117F253}" type="presParOf" srcId="{668BAB7F-C1D8-4D82-806A-A51C0A75741E}" destId="{F76670A1-3FB6-4332-826C-DBCEFE317277}" srcOrd="3" destOrd="0" presId="urn:microsoft.com/office/officeart/2018/2/layout/IconVerticalSolidList"/>
    <dgm:cxn modelId="{1EE76E88-1102-4E36-8AEF-25E3B4A861C6}" type="presParOf" srcId="{668BAB7F-C1D8-4D82-806A-A51C0A75741E}" destId="{C21C21C4-C95B-407A-A25C-4CD8C802CE7B}" srcOrd="4" destOrd="0" presId="urn:microsoft.com/office/officeart/2018/2/layout/IconVerticalSolidList"/>
    <dgm:cxn modelId="{276A0DFA-A8B0-41DC-A3D2-D5E19CAA0062}" type="presParOf" srcId="{C21C21C4-C95B-407A-A25C-4CD8C802CE7B}" destId="{9DDA7CC1-1074-49CE-98D6-9101D9D93DEA}" srcOrd="0" destOrd="0" presId="urn:microsoft.com/office/officeart/2018/2/layout/IconVerticalSolidList"/>
    <dgm:cxn modelId="{889E0091-ABF6-4C27-A6EC-13394F96460E}" type="presParOf" srcId="{C21C21C4-C95B-407A-A25C-4CD8C802CE7B}" destId="{449AAAF3-0BCB-4446-A47B-54A7120721BA}" srcOrd="1" destOrd="0" presId="urn:microsoft.com/office/officeart/2018/2/layout/IconVerticalSolidList"/>
    <dgm:cxn modelId="{F2A91B4A-75CB-45DB-92BB-B1BE19ACCEBC}" type="presParOf" srcId="{C21C21C4-C95B-407A-A25C-4CD8C802CE7B}" destId="{0F27491C-D3B6-48A9-B89F-EB602262A3CA}" srcOrd="2" destOrd="0" presId="urn:microsoft.com/office/officeart/2018/2/layout/IconVerticalSolidList"/>
    <dgm:cxn modelId="{49B3602A-A767-4FEC-885D-0D961283576C}" type="presParOf" srcId="{C21C21C4-C95B-407A-A25C-4CD8C802CE7B}" destId="{EB64D626-4FEC-4108-84B4-CEFDD9F1A42B}" srcOrd="3" destOrd="0" presId="urn:microsoft.com/office/officeart/2018/2/layout/IconVerticalSolidList"/>
    <dgm:cxn modelId="{91AA9A2F-EA59-489D-BA84-607926A65F1F}" type="presParOf" srcId="{668BAB7F-C1D8-4D82-806A-A51C0A75741E}" destId="{816B4634-55F8-44C0-BB71-8EC30498C525}" srcOrd="5" destOrd="0" presId="urn:microsoft.com/office/officeart/2018/2/layout/IconVerticalSolidList"/>
    <dgm:cxn modelId="{F5C7B7E2-BB36-4C76-8AC3-37B293CA8137}" type="presParOf" srcId="{668BAB7F-C1D8-4D82-806A-A51C0A75741E}" destId="{9115AEC0-14A1-4D35-B8E8-344B2A08827C}" srcOrd="6" destOrd="0" presId="urn:microsoft.com/office/officeart/2018/2/layout/IconVerticalSolidList"/>
    <dgm:cxn modelId="{5355ABDC-6992-4E73-AF84-BE6EA54D4EDA}" type="presParOf" srcId="{9115AEC0-14A1-4D35-B8E8-344B2A08827C}" destId="{7E6FCC77-1FB8-4068-9561-882878670F7A}" srcOrd="0" destOrd="0" presId="urn:microsoft.com/office/officeart/2018/2/layout/IconVerticalSolidList"/>
    <dgm:cxn modelId="{0A4F75A1-25FC-43D1-9991-423F33F00039}" type="presParOf" srcId="{9115AEC0-14A1-4D35-B8E8-344B2A08827C}" destId="{83633561-CE4B-4E1F-8071-BD0F9DC26215}" srcOrd="1" destOrd="0" presId="urn:microsoft.com/office/officeart/2018/2/layout/IconVerticalSolidList"/>
    <dgm:cxn modelId="{7EA76F06-834F-4D3C-B865-DF5863CDB73B}" type="presParOf" srcId="{9115AEC0-14A1-4D35-B8E8-344B2A08827C}" destId="{EA0C8503-D15B-4E9A-A10D-6EEE48DB2F94}" srcOrd="2" destOrd="0" presId="urn:microsoft.com/office/officeart/2018/2/layout/IconVerticalSolidList"/>
    <dgm:cxn modelId="{CE1F898E-37E9-40BD-B500-1AD1929FA5AF}" type="presParOf" srcId="{9115AEC0-14A1-4D35-B8E8-344B2A08827C}" destId="{39CBBB2E-1E12-415B-AAF9-19636C5C4C95}" srcOrd="3" destOrd="0" presId="urn:microsoft.com/office/officeart/2018/2/layout/IconVerticalSolidList"/>
    <dgm:cxn modelId="{8B8FF534-5697-4B6F-AF0E-44DD91868659}" type="presParOf" srcId="{668BAB7F-C1D8-4D82-806A-A51C0A75741E}" destId="{F611F9B2-5B9A-4A79-9C0D-DA0AAF6BFF2E}" srcOrd="7" destOrd="0" presId="urn:microsoft.com/office/officeart/2018/2/layout/IconVerticalSolidList"/>
    <dgm:cxn modelId="{11DB6A28-F1E0-4D9A-B5A1-8614E28735C6}" type="presParOf" srcId="{668BAB7F-C1D8-4D82-806A-A51C0A75741E}" destId="{C1284628-C079-4923-BDCB-A39D349849E9}" srcOrd="8" destOrd="0" presId="urn:microsoft.com/office/officeart/2018/2/layout/IconVerticalSolidList"/>
    <dgm:cxn modelId="{E7C4A70E-5EC5-4F69-8C96-5BACAE3A83D5}" type="presParOf" srcId="{C1284628-C079-4923-BDCB-A39D349849E9}" destId="{49E6E7E5-B6DD-4D8D-BF00-338523B84E6D}" srcOrd="0" destOrd="0" presId="urn:microsoft.com/office/officeart/2018/2/layout/IconVerticalSolidList"/>
    <dgm:cxn modelId="{CBB1B17C-4BAB-4A47-8EFB-456313F78B67}" type="presParOf" srcId="{C1284628-C079-4923-BDCB-A39D349849E9}" destId="{04C4EA0D-7B50-4743-A212-2B315C0ACDDB}" srcOrd="1" destOrd="0" presId="urn:microsoft.com/office/officeart/2018/2/layout/IconVerticalSolidList"/>
    <dgm:cxn modelId="{F18CD8BA-310F-463F-B093-60B2147FD854}" type="presParOf" srcId="{C1284628-C079-4923-BDCB-A39D349849E9}" destId="{1E7A7BCF-AC74-426A-A4FC-38C31873A303}" srcOrd="2" destOrd="0" presId="urn:microsoft.com/office/officeart/2018/2/layout/IconVerticalSolidList"/>
    <dgm:cxn modelId="{C9DF94A9-7C13-4457-90A3-CB5541E5B6B6}" type="presParOf" srcId="{C1284628-C079-4923-BDCB-A39D349849E9}" destId="{7174AE57-F09C-48B6-8812-9C65507FD21A}" srcOrd="3"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B8B133-C2B5-4E55-8C5B-78663B3F66D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0FC39E15-1440-410B-8735-011060F45E68}">
      <dgm:prSet/>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ln>
      </dgm:spPr>
      <dgm:t>
        <a:bodyPr/>
        <a:lstStyle/>
        <a:p>
          <a:r>
            <a:rPr lang="en-US" dirty="0"/>
            <a:t>System Requirement </a:t>
          </a:r>
        </a:p>
      </dgm:t>
    </dgm:pt>
    <dgm:pt modelId="{A7FE6593-E48C-48AD-A472-127423D06DCD}" type="parTrans" cxnId="{68917DB5-6BF4-40DB-BC3C-51CA10392C68}">
      <dgm:prSet/>
      <dgm:spPr/>
      <dgm:t>
        <a:bodyPr/>
        <a:lstStyle/>
        <a:p>
          <a:endParaRPr lang="en-US"/>
        </a:p>
      </dgm:t>
    </dgm:pt>
    <dgm:pt modelId="{BC3E92DA-D4AF-46F9-A713-3DF981AB883C}" type="sibTrans" cxnId="{68917DB5-6BF4-40DB-BC3C-51CA10392C68}">
      <dgm:prSet/>
      <dgm:spPr/>
      <dgm:t>
        <a:bodyPr/>
        <a:lstStyle/>
        <a:p>
          <a:endParaRPr lang="en-US"/>
        </a:p>
      </dgm:t>
    </dgm:pt>
    <dgm:pt modelId="{8632753B-BBDD-4B6D-822B-C626F2DD4007}">
      <dgm:prSet/>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ln>
      </dgm:spPr>
      <dgm:t>
        <a:bodyPr/>
        <a:lstStyle/>
        <a:p>
          <a:r>
            <a:rPr lang="en-US" dirty="0"/>
            <a:t>Hardware  Intel Core i5</a:t>
          </a:r>
        </a:p>
      </dgm:t>
    </dgm:pt>
    <dgm:pt modelId="{0C6FF9CF-D23D-4101-8B8E-4F5F24241987}" type="parTrans" cxnId="{4D256370-D468-43C0-BBA8-8A37E0FDB21A}">
      <dgm:prSet/>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ln>
      </dgm:spPr>
      <dgm:t>
        <a:bodyPr/>
        <a:lstStyle/>
        <a:p>
          <a:endParaRPr lang="en-US"/>
        </a:p>
      </dgm:t>
    </dgm:pt>
    <dgm:pt modelId="{C050975A-0EF0-4BD2-BA02-23F91A9DD7C1}" type="sibTrans" cxnId="{4D256370-D468-43C0-BBA8-8A37E0FDB21A}">
      <dgm:prSet/>
      <dgm:spPr/>
      <dgm:t>
        <a:bodyPr/>
        <a:lstStyle/>
        <a:p>
          <a:endParaRPr lang="en-US"/>
        </a:p>
      </dgm:t>
    </dgm:pt>
    <dgm:pt modelId="{CAA43A38-1F4F-433D-B571-A453E610F300}">
      <dgm:prSet/>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ln>
      </dgm:spPr>
      <dgm:t>
        <a:bodyPr/>
        <a:lstStyle/>
        <a:p>
          <a:r>
            <a:rPr lang="en-US" dirty="0"/>
            <a:t>Speed-2.0 GHz</a:t>
          </a:r>
        </a:p>
      </dgm:t>
    </dgm:pt>
    <dgm:pt modelId="{B4A96283-FD45-4478-8D43-E1474A1F9889}" type="parTrans" cxnId="{9EBD09C2-2289-4F01-8904-F7B82D35FCBB}">
      <dgm:prSet/>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ln>
      </dgm:spPr>
      <dgm:t>
        <a:bodyPr/>
        <a:lstStyle/>
        <a:p>
          <a:endParaRPr lang="en-US"/>
        </a:p>
      </dgm:t>
    </dgm:pt>
    <dgm:pt modelId="{60016D53-2E85-4EA7-9324-5CAFFC2B7381}" type="sibTrans" cxnId="{9EBD09C2-2289-4F01-8904-F7B82D35FCBB}">
      <dgm:prSet/>
      <dgm:spPr/>
      <dgm:t>
        <a:bodyPr/>
        <a:lstStyle/>
        <a:p>
          <a:endParaRPr lang="en-US"/>
        </a:p>
      </dgm:t>
    </dgm:pt>
    <dgm:pt modelId="{FD439D07-1C26-408C-8036-0F2C42B8B3C9}">
      <dgm:prSet/>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ln>
      </dgm:spPr>
      <dgm:t>
        <a:bodyPr/>
        <a:lstStyle/>
        <a:p>
          <a:r>
            <a:rPr lang="en-US" dirty="0"/>
            <a:t>RAM - 4GB</a:t>
          </a:r>
        </a:p>
      </dgm:t>
    </dgm:pt>
    <dgm:pt modelId="{D2EED2B1-9582-4E49-BD4B-6A30EAF2D6FC}" type="parTrans" cxnId="{CF70837D-CCF0-4BED-88BE-572BA8508A27}">
      <dgm:prSet/>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ln>
      </dgm:spPr>
      <dgm:t>
        <a:bodyPr/>
        <a:lstStyle/>
        <a:p>
          <a:endParaRPr lang="en-US"/>
        </a:p>
      </dgm:t>
    </dgm:pt>
    <dgm:pt modelId="{BC9AB9C9-41C1-487E-B974-9E3B884C3A38}" type="sibTrans" cxnId="{CF70837D-CCF0-4BED-88BE-572BA8508A27}">
      <dgm:prSet/>
      <dgm:spPr/>
      <dgm:t>
        <a:bodyPr/>
        <a:lstStyle/>
        <a:p>
          <a:endParaRPr lang="en-US"/>
        </a:p>
      </dgm:t>
    </dgm:pt>
    <dgm:pt modelId="{AB96DF11-5FA1-4236-BC39-0448EF919B2F}">
      <dgm:prSet/>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ln>
      </dgm:spPr>
      <dgm:t>
        <a:bodyPr/>
        <a:lstStyle/>
        <a:p>
          <a:r>
            <a:rPr lang="en-US" dirty="0"/>
            <a:t>Hard Disk  10GB</a:t>
          </a:r>
        </a:p>
      </dgm:t>
    </dgm:pt>
    <dgm:pt modelId="{2996F47C-76C7-4743-B5AF-7C733AB8AC6F}" type="parTrans" cxnId="{6562812E-3A9F-434B-A463-00C31DAA418F}">
      <dgm:prSet/>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bg1"/>
          </a:solidFill>
        </a:ln>
      </dgm:spPr>
      <dgm:t>
        <a:bodyPr/>
        <a:lstStyle/>
        <a:p>
          <a:endParaRPr lang="en-US"/>
        </a:p>
      </dgm:t>
    </dgm:pt>
    <dgm:pt modelId="{76AAE679-C714-431C-8B0D-E05156B4AB78}" type="sibTrans" cxnId="{6562812E-3A9F-434B-A463-00C31DAA418F}">
      <dgm:prSet/>
      <dgm:spPr/>
      <dgm:t>
        <a:bodyPr/>
        <a:lstStyle/>
        <a:p>
          <a:endParaRPr lang="en-US"/>
        </a:p>
      </dgm:t>
    </dgm:pt>
    <dgm:pt modelId="{0103B228-C3CD-4B69-81AC-C905E456BE83}" type="pres">
      <dgm:prSet presAssocID="{9AB8B133-C2B5-4E55-8C5B-78663B3F66DF}" presName="hierChild1" presStyleCnt="0">
        <dgm:presLayoutVars>
          <dgm:chPref val="1"/>
          <dgm:dir/>
          <dgm:animOne val="branch"/>
          <dgm:animLvl val="lvl"/>
          <dgm:resizeHandles/>
        </dgm:presLayoutVars>
      </dgm:prSet>
      <dgm:spPr/>
      <dgm:t>
        <a:bodyPr/>
        <a:lstStyle/>
        <a:p>
          <a:endParaRPr lang="en-US"/>
        </a:p>
      </dgm:t>
    </dgm:pt>
    <dgm:pt modelId="{7EFCCB7D-ABF0-4334-8434-401223FF1897}" type="pres">
      <dgm:prSet presAssocID="{0FC39E15-1440-410B-8735-011060F45E68}" presName="hierRoot1" presStyleCnt="0"/>
      <dgm:spPr/>
      <dgm:t>
        <a:bodyPr/>
        <a:lstStyle/>
        <a:p>
          <a:endParaRPr lang="en-US"/>
        </a:p>
      </dgm:t>
    </dgm:pt>
    <dgm:pt modelId="{259BD8AE-1DBD-47DB-8DBD-27F5EB7C0FF6}" type="pres">
      <dgm:prSet presAssocID="{0FC39E15-1440-410B-8735-011060F45E68}" presName="composite" presStyleCnt="0"/>
      <dgm:spPr/>
      <dgm:t>
        <a:bodyPr/>
        <a:lstStyle/>
        <a:p>
          <a:endParaRPr lang="en-US"/>
        </a:p>
      </dgm:t>
    </dgm:pt>
    <dgm:pt modelId="{AEE13753-BA93-4D9C-89F4-575FAC531195}" type="pres">
      <dgm:prSet presAssocID="{0FC39E15-1440-410B-8735-011060F45E68}" presName="background" presStyleLbl="node0" presStyleIdx="0" presStyleCnt="1"/>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t>
        <a:bodyPr/>
        <a:lstStyle/>
        <a:p>
          <a:endParaRPr lang="en-US"/>
        </a:p>
      </dgm:t>
    </dgm:pt>
    <dgm:pt modelId="{B114FD88-D950-40E8-BE1F-C09C051CC801}" type="pres">
      <dgm:prSet presAssocID="{0FC39E15-1440-410B-8735-011060F45E68}" presName="text" presStyleLbl="fgAcc0" presStyleIdx="0" presStyleCnt="1">
        <dgm:presLayoutVars>
          <dgm:chPref val="3"/>
        </dgm:presLayoutVars>
      </dgm:prSet>
      <dgm:spPr/>
      <dgm:t>
        <a:bodyPr/>
        <a:lstStyle/>
        <a:p>
          <a:endParaRPr lang="en-US"/>
        </a:p>
      </dgm:t>
    </dgm:pt>
    <dgm:pt modelId="{46252C68-8E5C-40A1-92EF-C5C6031FB3C2}" type="pres">
      <dgm:prSet presAssocID="{0FC39E15-1440-410B-8735-011060F45E68}" presName="hierChild2" presStyleCnt="0"/>
      <dgm:spPr/>
      <dgm:t>
        <a:bodyPr/>
        <a:lstStyle/>
        <a:p>
          <a:endParaRPr lang="en-US"/>
        </a:p>
      </dgm:t>
    </dgm:pt>
    <dgm:pt modelId="{2BA7E8EC-6A8A-4219-94E8-7DED6C466E1B}" type="pres">
      <dgm:prSet presAssocID="{0C6FF9CF-D23D-4101-8B8E-4F5F24241987}" presName="Name10" presStyleLbl="parChTrans1D2" presStyleIdx="0" presStyleCnt="4"/>
      <dgm:spPr/>
      <dgm:t>
        <a:bodyPr/>
        <a:lstStyle/>
        <a:p>
          <a:endParaRPr lang="en-US"/>
        </a:p>
      </dgm:t>
    </dgm:pt>
    <dgm:pt modelId="{D05DBB07-D12F-4E20-BF29-C8D93A24AF76}" type="pres">
      <dgm:prSet presAssocID="{8632753B-BBDD-4B6D-822B-C626F2DD4007}" presName="hierRoot2" presStyleCnt="0"/>
      <dgm:spPr/>
      <dgm:t>
        <a:bodyPr/>
        <a:lstStyle/>
        <a:p>
          <a:endParaRPr lang="en-US"/>
        </a:p>
      </dgm:t>
    </dgm:pt>
    <dgm:pt modelId="{F8B969BB-1C35-4477-BE17-B2E26BCD6A5A}" type="pres">
      <dgm:prSet presAssocID="{8632753B-BBDD-4B6D-822B-C626F2DD4007}" presName="composite2" presStyleCnt="0"/>
      <dgm:spPr/>
      <dgm:t>
        <a:bodyPr/>
        <a:lstStyle/>
        <a:p>
          <a:endParaRPr lang="en-US"/>
        </a:p>
      </dgm:t>
    </dgm:pt>
    <dgm:pt modelId="{E3D78F89-6F93-4063-998F-C8C1CE4E6001}" type="pres">
      <dgm:prSet presAssocID="{8632753B-BBDD-4B6D-822B-C626F2DD4007}" presName="background2" presStyleLbl="node2" presStyleIdx="0" presStyleCnt="4"/>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t>
        <a:bodyPr/>
        <a:lstStyle/>
        <a:p>
          <a:endParaRPr lang="en-US"/>
        </a:p>
      </dgm:t>
    </dgm:pt>
    <dgm:pt modelId="{F455E80A-6717-4648-B648-E12C0EF8D143}" type="pres">
      <dgm:prSet presAssocID="{8632753B-BBDD-4B6D-822B-C626F2DD4007}" presName="text2" presStyleLbl="fgAcc2" presStyleIdx="0" presStyleCnt="4">
        <dgm:presLayoutVars>
          <dgm:chPref val="3"/>
        </dgm:presLayoutVars>
      </dgm:prSet>
      <dgm:spPr/>
      <dgm:t>
        <a:bodyPr/>
        <a:lstStyle/>
        <a:p>
          <a:endParaRPr lang="en-US"/>
        </a:p>
      </dgm:t>
    </dgm:pt>
    <dgm:pt modelId="{66950AE8-B604-43F6-B21D-FF0B03E04676}" type="pres">
      <dgm:prSet presAssocID="{8632753B-BBDD-4B6D-822B-C626F2DD4007}" presName="hierChild3" presStyleCnt="0"/>
      <dgm:spPr/>
      <dgm:t>
        <a:bodyPr/>
        <a:lstStyle/>
        <a:p>
          <a:endParaRPr lang="en-US"/>
        </a:p>
      </dgm:t>
    </dgm:pt>
    <dgm:pt modelId="{3B7E299C-5AB3-4322-822F-252C9B2B1CAD}" type="pres">
      <dgm:prSet presAssocID="{B4A96283-FD45-4478-8D43-E1474A1F9889}" presName="Name10" presStyleLbl="parChTrans1D2" presStyleIdx="1" presStyleCnt="4"/>
      <dgm:spPr/>
      <dgm:t>
        <a:bodyPr/>
        <a:lstStyle/>
        <a:p>
          <a:endParaRPr lang="en-US"/>
        </a:p>
      </dgm:t>
    </dgm:pt>
    <dgm:pt modelId="{D2D6A197-2F63-4F0B-A067-4E15470CEB39}" type="pres">
      <dgm:prSet presAssocID="{CAA43A38-1F4F-433D-B571-A453E610F300}" presName="hierRoot2" presStyleCnt="0"/>
      <dgm:spPr/>
      <dgm:t>
        <a:bodyPr/>
        <a:lstStyle/>
        <a:p>
          <a:endParaRPr lang="en-US"/>
        </a:p>
      </dgm:t>
    </dgm:pt>
    <dgm:pt modelId="{B07B5C89-1EC5-4BE4-85BE-74BBC7580CC9}" type="pres">
      <dgm:prSet presAssocID="{CAA43A38-1F4F-433D-B571-A453E610F300}" presName="composite2" presStyleCnt="0"/>
      <dgm:spPr/>
      <dgm:t>
        <a:bodyPr/>
        <a:lstStyle/>
        <a:p>
          <a:endParaRPr lang="en-US"/>
        </a:p>
      </dgm:t>
    </dgm:pt>
    <dgm:pt modelId="{D687A5BD-D210-42DB-B4C5-CF209FE66BC7}" type="pres">
      <dgm:prSet presAssocID="{CAA43A38-1F4F-433D-B571-A453E610F300}" presName="background2" presStyleLbl="node2" presStyleIdx="1" presStyleCnt="4"/>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t>
        <a:bodyPr/>
        <a:lstStyle/>
        <a:p>
          <a:endParaRPr lang="en-US"/>
        </a:p>
      </dgm:t>
    </dgm:pt>
    <dgm:pt modelId="{195B5099-936B-4039-9536-E4FBFE5B6F79}" type="pres">
      <dgm:prSet presAssocID="{CAA43A38-1F4F-433D-B571-A453E610F300}" presName="text2" presStyleLbl="fgAcc2" presStyleIdx="1" presStyleCnt="4">
        <dgm:presLayoutVars>
          <dgm:chPref val="3"/>
        </dgm:presLayoutVars>
      </dgm:prSet>
      <dgm:spPr/>
      <dgm:t>
        <a:bodyPr/>
        <a:lstStyle/>
        <a:p>
          <a:endParaRPr lang="en-US"/>
        </a:p>
      </dgm:t>
    </dgm:pt>
    <dgm:pt modelId="{52C49B5C-E627-4B4E-9E8D-8274FAF121F1}" type="pres">
      <dgm:prSet presAssocID="{CAA43A38-1F4F-433D-B571-A453E610F300}" presName="hierChild3" presStyleCnt="0"/>
      <dgm:spPr/>
      <dgm:t>
        <a:bodyPr/>
        <a:lstStyle/>
        <a:p>
          <a:endParaRPr lang="en-US"/>
        </a:p>
      </dgm:t>
    </dgm:pt>
    <dgm:pt modelId="{2E27738C-97F6-4F01-B42A-B8122C4989BB}" type="pres">
      <dgm:prSet presAssocID="{D2EED2B1-9582-4E49-BD4B-6A30EAF2D6FC}" presName="Name10" presStyleLbl="parChTrans1D2" presStyleIdx="2" presStyleCnt="4"/>
      <dgm:spPr/>
      <dgm:t>
        <a:bodyPr/>
        <a:lstStyle/>
        <a:p>
          <a:endParaRPr lang="en-US"/>
        </a:p>
      </dgm:t>
    </dgm:pt>
    <dgm:pt modelId="{4731AA19-84AA-45AF-8935-C9F8F974B47D}" type="pres">
      <dgm:prSet presAssocID="{FD439D07-1C26-408C-8036-0F2C42B8B3C9}" presName="hierRoot2" presStyleCnt="0"/>
      <dgm:spPr/>
      <dgm:t>
        <a:bodyPr/>
        <a:lstStyle/>
        <a:p>
          <a:endParaRPr lang="en-US"/>
        </a:p>
      </dgm:t>
    </dgm:pt>
    <dgm:pt modelId="{90676DB6-AC50-497A-B267-1328DF5DE0E1}" type="pres">
      <dgm:prSet presAssocID="{FD439D07-1C26-408C-8036-0F2C42B8B3C9}" presName="composite2" presStyleCnt="0"/>
      <dgm:spPr/>
      <dgm:t>
        <a:bodyPr/>
        <a:lstStyle/>
        <a:p>
          <a:endParaRPr lang="en-US"/>
        </a:p>
      </dgm:t>
    </dgm:pt>
    <dgm:pt modelId="{D39BB762-A8EF-401A-8F8E-EAD7CF4CB4E6}" type="pres">
      <dgm:prSet presAssocID="{FD439D07-1C26-408C-8036-0F2C42B8B3C9}" presName="background2" presStyleLbl="node2" presStyleIdx="2" presStyleCnt="4"/>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t>
        <a:bodyPr/>
        <a:lstStyle/>
        <a:p>
          <a:endParaRPr lang="en-US"/>
        </a:p>
      </dgm:t>
    </dgm:pt>
    <dgm:pt modelId="{32D3B3D2-E42B-4992-9548-F0F8BB368EA3}" type="pres">
      <dgm:prSet presAssocID="{FD439D07-1C26-408C-8036-0F2C42B8B3C9}" presName="text2" presStyleLbl="fgAcc2" presStyleIdx="2" presStyleCnt="4">
        <dgm:presLayoutVars>
          <dgm:chPref val="3"/>
        </dgm:presLayoutVars>
      </dgm:prSet>
      <dgm:spPr/>
      <dgm:t>
        <a:bodyPr/>
        <a:lstStyle/>
        <a:p>
          <a:endParaRPr lang="en-US"/>
        </a:p>
      </dgm:t>
    </dgm:pt>
    <dgm:pt modelId="{138AE9D3-7CA3-4F94-99F1-8D6C504E6FFE}" type="pres">
      <dgm:prSet presAssocID="{FD439D07-1C26-408C-8036-0F2C42B8B3C9}" presName="hierChild3" presStyleCnt="0"/>
      <dgm:spPr/>
      <dgm:t>
        <a:bodyPr/>
        <a:lstStyle/>
        <a:p>
          <a:endParaRPr lang="en-US"/>
        </a:p>
      </dgm:t>
    </dgm:pt>
    <dgm:pt modelId="{BD55C880-4C97-41FA-9B89-5D535691521A}" type="pres">
      <dgm:prSet presAssocID="{2996F47C-76C7-4743-B5AF-7C733AB8AC6F}" presName="Name10" presStyleLbl="parChTrans1D2" presStyleIdx="3" presStyleCnt="4"/>
      <dgm:spPr/>
      <dgm:t>
        <a:bodyPr/>
        <a:lstStyle/>
        <a:p>
          <a:endParaRPr lang="en-US"/>
        </a:p>
      </dgm:t>
    </dgm:pt>
    <dgm:pt modelId="{4B603CC0-6E92-4595-94B3-5CE2C56F229F}" type="pres">
      <dgm:prSet presAssocID="{AB96DF11-5FA1-4236-BC39-0448EF919B2F}" presName="hierRoot2" presStyleCnt="0"/>
      <dgm:spPr/>
      <dgm:t>
        <a:bodyPr/>
        <a:lstStyle/>
        <a:p>
          <a:endParaRPr lang="en-US"/>
        </a:p>
      </dgm:t>
    </dgm:pt>
    <dgm:pt modelId="{FEE5DD6D-431C-4BBE-BA96-AD607001D0B7}" type="pres">
      <dgm:prSet presAssocID="{AB96DF11-5FA1-4236-BC39-0448EF919B2F}" presName="composite2" presStyleCnt="0"/>
      <dgm:spPr/>
      <dgm:t>
        <a:bodyPr/>
        <a:lstStyle/>
        <a:p>
          <a:endParaRPr lang="en-US"/>
        </a:p>
      </dgm:t>
    </dgm:pt>
    <dgm:pt modelId="{5FB26B8F-FEF6-42A6-84A8-5A5A87FD10D4}" type="pres">
      <dgm:prSet presAssocID="{AB96DF11-5FA1-4236-BC39-0448EF919B2F}" presName="background2" presStyleLbl="node2" presStyleIdx="3" presStyleCnt="4"/>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t>
        <a:bodyPr/>
        <a:lstStyle/>
        <a:p>
          <a:endParaRPr lang="en-US"/>
        </a:p>
      </dgm:t>
    </dgm:pt>
    <dgm:pt modelId="{153A43C2-6F31-44AF-BE94-29EB6A249F5A}" type="pres">
      <dgm:prSet presAssocID="{AB96DF11-5FA1-4236-BC39-0448EF919B2F}" presName="text2" presStyleLbl="fgAcc2" presStyleIdx="3" presStyleCnt="4">
        <dgm:presLayoutVars>
          <dgm:chPref val="3"/>
        </dgm:presLayoutVars>
      </dgm:prSet>
      <dgm:spPr/>
      <dgm:t>
        <a:bodyPr/>
        <a:lstStyle/>
        <a:p>
          <a:endParaRPr lang="en-US"/>
        </a:p>
      </dgm:t>
    </dgm:pt>
    <dgm:pt modelId="{D3F493A4-E0E1-48A2-B420-F6B7635150B1}" type="pres">
      <dgm:prSet presAssocID="{AB96DF11-5FA1-4236-BC39-0448EF919B2F}" presName="hierChild3" presStyleCnt="0"/>
      <dgm:spPr/>
      <dgm:t>
        <a:bodyPr/>
        <a:lstStyle/>
        <a:p>
          <a:endParaRPr lang="en-US"/>
        </a:p>
      </dgm:t>
    </dgm:pt>
  </dgm:ptLst>
  <dgm:cxnLst>
    <dgm:cxn modelId="{9A23D5BD-CC80-4B28-AAE6-89DD1F25A04E}" type="presOf" srcId="{0FC39E15-1440-410B-8735-011060F45E68}" destId="{B114FD88-D950-40E8-BE1F-C09C051CC801}" srcOrd="0" destOrd="0" presId="urn:microsoft.com/office/officeart/2005/8/layout/hierarchy1"/>
    <dgm:cxn modelId="{6562812E-3A9F-434B-A463-00C31DAA418F}" srcId="{0FC39E15-1440-410B-8735-011060F45E68}" destId="{AB96DF11-5FA1-4236-BC39-0448EF919B2F}" srcOrd="3" destOrd="0" parTransId="{2996F47C-76C7-4743-B5AF-7C733AB8AC6F}" sibTransId="{76AAE679-C714-431C-8B0D-E05156B4AB78}"/>
    <dgm:cxn modelId="{9E385F1D-43BD-4F6E-804D-95B75D37480D}" type="presOf" srcId="{AB96DF11-5FA1-4236-BC39-0448EF919B2F}" destId="{153A43C2-6F31-44AF-BE94-29EB6A249F5A}" srcOrd="0" destOrd="0" presId="urn:microsoft.com/office/officeart/2005/8/layout/hierarchy1"/>
    <dgm:cxn modelId="{3CE0B43C-A6DD-4569-9727-46CBAF3233D4}" type="presOf" srcId="{9AB8B133-C2B5-4E55-8C5B-78663B3F66DF}" destId="{0103B228-C3CD-4B69-81AC-C905E456BE83}" srcOrd="0" destOrd="0" presId="urn:microsoft.com/office/officeart/2005/8/layout/hierarchy1"/>
    <dgm:cxn modelId="{68917DB5-6BF4-40DB-BC3C-51CA10392C68}" srcId="{9AB8B133-C2B5-4E55-8C5B-78663B3F66DF}" destId="{0FC39E15-1440-410B-8735-011060F45E68}" srcOrd="0" destOrd="0" parTransId="{A7FE6593-E48C-48AD-A472-127423D06DCD}" sibTransId="{BC3E92DA-D4AF-46F9-A713-3DF981AB883C}"/>
    <dgm:cxn modelId="{4D256370-D468-43C0-BBA8-8A37E0FDB21A}" srcId="{0FC39E15-1440-410B-8735-011060F45E68}" destId="{8632753B-BBDD-4B6D-822B-C626F2DD4007}" srcOrd="0" destOrd="0" parTransId="{0C6FF9CF-D23D-4101-8B8E-4F5F24241987}" sibTransId="{C050975A-0EF0-4BD2-BA02-23F91A9DD7C1}"/>
    <dgm:cxn modelId="{96D5ECE9-9C46-4E9B-A2BD-2F8DE35ABE4A}" type="presOf" srcId="{2996F47C-76C7-4743-B5AF-7C733AB8AC6F}" destId="{BD55C880-4C97-41FA-9B89-5D535691521A}" srcOrd="0" destOrd="0" presId="urn:microsoft.com/office/officeart/2005/8/layout/hierarchy1"/>
    <dgm:cxn modelId="{E196F315-D700-4A9F-9183-78CDF9DE8B0B}" type="presOf" srcId="{D2EED2B1-9582-4E49-BD4B-6A30EAF2D6FC}" destId="{2E27738C-97F6-4F01-B42A-B8122C4989BB}" srcOrd="0" destOrd="0" presId="urn:microsoft.com/office/officeart/2005/8/layout/hierarchy1"/>
    <dgm:cxn modelId="{9EBD09C2-2289-4F01-8904-F7B82D35FCBB}" srcId="{0FC39E15-1440-410B-8735-011060F45E68}" destId="{CAA43A38-1F4F-433D-B571-A453E610F300}" srcOrd="1" destOrd="0" parTransId="{B4A96283-FD45-4478-8D43-E1474A1F9889}" sibTransId="{60016D53-2E85-4EA7-9324-5CAFFC2B7381}"/>
    <dgm:cxn modelId="{3C338493-A4DF-433B-B272-6E07DA5AA6F3}" type="presOf" srcId="{B4A96283-FD45-4478-8D43-E1474A1F9889}" destId="{3B7E299C-5AB3-4322-822F-252C9B2B1CAD}" srcOrd="0" destOrd="0" presId="urn:microsoft.com/office/officeart/2005/8/layout/hierarchy1"/>
    <dgm:cxn modelId="{2D1FE9BD-76CF-4AD5-AB29-8BCC921E220C}" type="presOf" srcId="{8632753B-BBDD-4B6D-822B-C626F2DD4007}" destId="{F455E80A-6717-4648-B648-E12C0EF8D143}" srcOrd="0" destOrd="0" presId="urn:microsoft.com/office/officeart/2005/8/layout/hierarchy1"/>
    <dgm:cxn modelId="{7BFDBDE9-E27F-404A-9C26-762E9E6D4C7A}" type="presOf" srcId="{CAA43A38-1F4F-433D-B571-A453E610F300}" destId="{195B5099-936B-4039-9536-E4FBFE5B6F79}" srcOrd="0" destOrd="0" presId="urn:microsoft.com/office/officeart/2005/8/layout/hierarchy1"/>
    <dgm:cxn modelId="{D39CF1B0-77A1-4867-A74A-AE515E5FAA17}" type="presOf" srcId="{FD439D07-1C26-408C-8036-0F2C42B8B3C9}" destId="{32D3B3D2-E42B-4992-9548-F0F8BB368EA3}" srcOrd="0" destOrd="0" presId="urn:microsoft.com/office/officeart/2005/8/layout/hierarchy1"/>
    <dgm:cxn modelId="{98BAAF5E-D7A0-41AB-BEBD-7F8B6E5E9D01}" type="presOf" srcId="{0C6FF9CF-D23D-4101-8B8E-4F5F24241987}" destId="{2BA7E8EC-6A8A-4219-94E8-7DED6C466E1B}" srcOrd="0" destOrd="0" presId="urn:microsoft.com/office/officeart/2005/8/layout/hierarchy1"/>
    <dgm:cxn modelId="{CF70837D-CCF0-4BED-88BE-572BA8508A27}" srcId="{0FC39E15-1440-410B-8735-011060F45E68}" destId="{FD439D07-1C26-408C-8036-0F2C42B8B3C9}" srcOrd="2" destOrd="0" parTransId="{D2EED2B1-9582-4E49-BD4B-6A30EAF2D6FC}" sibTransId="{BC9AB9C9-41C1-487E-B974-9E3B884C3A38}"/>
    <dgm:cxn modelId="{33F1414D-7B05-4EF8-984D-36B56B56B5A8}" type="presParOf" srcId="{0103B228-C3CD-4B69-81AC-C905E456BE83}" destId="{7EFCCB7D-ABF0-4334-8434-401223FF1897}" srcOrd="0" destOrd="0" presId="urn:microsoft.com/office/officeart/2005/8/layout/hierarchy1"/>
    <dgm:cxn modelId="{6036B71C-C24F-42F8-973C-74076E85D3F0}" type="presParOf" srcId="{7EFCCB7D-ABF0-4334-8434-401223FF1897}" destId="{259BD8AE-1DBD-47DB-8DBD-27F5EB7C0FF6}" srcOrd="0" destOrd="0" presId="urn:microsoft.com/office/officeart/2005/8/layout/hierarchy1"/>
    <dgm:cxn modelId="{2D4E6564-32AA-4EDE-8AE8-70B91111599D}" type="presParOf" srcId="{259BD8AE-1DBD-47DB-8DBD-27F5EB7C0FF6}" destId="{AEE13753-BA93-4D9C-89F4-575FAC531195}" srcOrd="0" destOrd="0" presId="urn:microsoft.com/office/officeart/2005/8/layout/hierarchy1"/>
    <dgm:cxn modelId="{D7A81BB1-94E5-43BA-A9E4-AB742D30EEF0}" type="presParOf" srcId="{259BD8AE-1DBD-47DB-8DBD-27F5EB7C0FF6}" destId="{B114FD88-D950-40E8-BE1F-C09C051CC801}" srcOrd="1" destOrd="0" presId="urn:microsoft.com/office/officeart/2005/8/layout/hierarchy1"/>
    <dgm:cxn modelId="{2DF4A493-CD67-4E63-A737-443D783E316B}" type="presParOf" srcId="{7EFCCB7D-ABF0-4334-8434-401223FF1897}" destId="{46252C68-8E5C-40A1-92EF-C5C6031FB3C2}" srcOrd="1" destOrd="0" presId="urn:microsoft.com/office/officeart/2005/8/layout/hierarchy1"/>
    <dgm:cxn modelId="{C1DB5DB2-FAB2-4217-8FFD-531BB84C8B93}" type="presParOf" srcId="{46252C68-8E5C-40A1-92EF-C5C6031FB3C2}" destId="{2BA7E8EC-6A8A-4219-94E8-7DED6C466E1B}" srcOrd="0" destOrd="0" presId="urn:microsoft.com/office/officeart/2005/8/layout/hierarchy1"/>
    <dgm:cxn modelId="{7148F7B8-6EE9-4A73-A7CC-98FEBD6CA68D}" type="presParOf" srcId="{46252C68-8E5C-40A1-92EF-C5C6031FB3C2}" destId="{D05DBB07-D12F-4E20-BF29-C8D93A24AF76}" srcOrd="1" destOrd="0" presId="urn:microsoft.com/office/officeart/2005/8/layout/hierarchy1"/>
    <dgm:cxn modelId="{F7D8B894-8EB4-4F9B-A549-6E9FC1CDD30B}" type="presParOf" srcId="{D05DBB07-D12F-4E20-BF29-C8D93A24AF76}" destId="{F8B969BB-1C35-4477-BE17-B2E26BCD6A5A}" srcOrd="0" destOrd="0" presId="urn:microsoft.com/office/officeart/2005/8/layout/hierarchy1"/>
    <dgm:cxn modelId="{443F6A3C-F242-4978-81E3-BB57F932FADA}" type="presParOf" srcId="{F8B969BB-1C35-4477-BE17-B2E26BCD6A5A}" destId="{E3D78F89-6F93-4063-998F-C8C1CE4E6001}" srcOrd="0" destOrd="0" presId="urn:microsoft.com/office/officeart/2005/8/layout/hierarchy1"/>
    <dgm:cxn modelId="{4EAD3B1A-1C5A-4E4F-A7A3-819F6E9B165D}" type="presParOf" srcId="{F8B969BB-1C35-4477-BE17-B2E26BCD6A5A}" destId="{F455E80A-6717-4648-B648-E12C0EF8D143}" srcOrd="1" destOrd="0" presId="urn:microsoft.com/office/officeart/2005/8/layout/hierarchy1"/>
    <dgm:cxn modelId="{8FB573BE-0026-422F-950F-C07B659BF214}" type="presParOf" srcId="{D05DBB07-D12F-4E20-BF29-C8D93A24AF76}" destId="{66950AE8-B604-43F6-B21D-FF0B03E04676}" srcOrd="1" destOrd="0" presId="urn:microsoft.com/office/officeart/2005/8/layout/hierarchy1"/>
    <dgm:cxn modelId="{FA8A637E-B533-4A65-8470-EE25AD4164F2}" type="presParOf" srcId="{46252C68-8E5C-40A1-92EF-C5C6031FB3C2}" destId="{3B7E299C-5AB3-4322-822F-252C9B2B1CAD}" srcOrd="2" destOrd="0" presId="urn:microsoft.com/office/officeart/2005/8/layout/hierarchy1"/>
    <dgm:cxn modelId="{1DF72CD1-1043-4036-B8CB-E77678F289AF}" type="presParOf" srcId="{46252C68-8E5C-40A1-92EF-C5C6031FB3C2}" destId="{D2D6A197-2F63-4F0B-A067-4E15470CEB39}" srcOrd="3" destOrd="0" presId="urn:microsoft.com/office/officeart/2005/8/layout/hierarchy1"/>
    <dgm:cxn modelId="{3C4466CC-B8E1-4A9E-A494-2846C52F7B0F}" type="presParOf" srcId="{D2D6A197-2F63-4F0B-A067-4E15470CEB39}" destId="{B07B5C89-1EC5-4BE4-85BE-74BBC7580CC9}" srcOrd="0" destOrd="0" presId="urn:microsoft.com/office/officeart/2005/8/layout/hierarchy1"/>
    <dgm:cxn modelId="{9FADC594-5D11-45AA-B864-4A72599AF099}" type="presParOf" srcId="{B07B5C89-1EC5-4BE4-85BE-74BBC7580CC9}" destId="{D687A5BD-D210-42DB-B4C5-CF209FE66BC7}" srcOrd="0" destOrd="0" presId="urn:microsoft.com/office/officeart/2005/8/layout/hierarchy1"/>
    <dgm:cxn modelId="{9244D2D5-CA7E-403D-9325-A62562AE735C}" type="presParOf" srcId="{B07B5C89-1EC5-4BE4-85BE-74BBC7580CC9}" destId="{195B5099-936B-4039-9536-E4FBFE5B6F79}" srcOrd="1" destOrd="0" presId="urn:microsoft.com/office/officeart/2005/8/layout/hierarchy1"/>
    <dgm:cxn modelId="{221D3CEC-5B50-42D5-B282-33084367FF7F}" type="presParOf" srcId="{D2D6A197-2F63-4F0B-A067-4E15470CEB39}" destId="{52C49B5C-E627-4B4E-9E8D-8274FAF121F1}" srcOrd="1" destOrd="0" presId="urn:microsoft.com/office/officeart/2005/8/layout/hierarchy1"/>
    <dgm:cxn modelId="{0EAD1F72-B160-412C-96B0-303E4AA87D05}" type="presParOf" srcId="{46252C68-8E5C-40A1-92EF-C5C6031FB3C2}" destId="{2E27738C-97F6-4F01-B42A-B8122C4989BB}" srcOrd="4" destOrd="0" presId="urn:microsoft.com/office/officeart/2005/8/layout/hierarchy1"/>
    <dgm:cxn modelId="{3A3F620A-171E-4AA5-A96D-4A31E8E0AFD9}" type="presParOf" srcId="{46252C68-8E5C-40A1-92EF-C5C6031FB3C2}" destId="{4731AA19-84AA-45AF-8935-C9F8F974B47D}" srcOrd="5" destOrd="0" presId="urn:microsoft.com/office/officeart/2005/8/layout/hierarchy1"/>
    <dgm:cxn modelId="{7120B04B-8748-417B-8AF2-DAC2D0EACBFB}" type="presParOf" srcId="{4731AA19-84AA-45AF-8935-C9F8F974B47D}" destId="{90676DB6-AC50-497A-B267-1328DF5DE0E1}" srcOrd="0" destOrd="0" presId="urn:microsoft.com/office/officeart/2005/8/layout/hierarchy1"/>
    <dgm:cxn modelId="{E6620A6D-D151-4AAF-8A65-01597D41918D}" type="presParOf" srcId="{90676DB6-AC50-497A-B267-1328DF5DE0E1}" destId="{D39BB762-A8EF-401A-8F8E-EAD7CF4CB4E6}" srcOrd="0" destOrd="0" presId="urn:microsoft.com/office/officeart/2005/8/layout/hierarchy1"/>
    <dgm:cxn modelId="{1655CAD2-A3CB-4CC1-A589-F723BC9A73B7}" type="presParOf" srcId="{90676DB6-AC50-497A-B267-1328DF5DE0E1}" destId="{32D3B3D2-E42B-4992-9548-F0F8BB368EA3}" srcOrd="1" destOrd="0" presId="urn:microsoft.com/office/officeart/2005/8/layout/hierarchy1"/>
    <dgm:cxn modelId="{6EA047AC-012C-412B-BDFE-98C2717210CF}" type="presParOf" srcId="{4731AA19-84AA-45AF-8935-C9F8F974B47D}" destId="{138AE9D3-7CA3-4F94-99F1-8D6C504E6FFE}" srcOrd="1" destOrd="0" presId="urn:microsoft.com/office/officeart/2005/8/layout/hierarchy1"/>
    <dgm:cxn modelId="{F3EAD478-2F09-407A-8B61-4F14E94E20AD}" type="presParOf" srcId="{46252C68-8E5C-40A1-92EF-C5C6031FB3C2}" destId="{BD55C880-4C97-41FA-9B89-5D535691521A}" srcOrd="6" destOrd="0" presId="urn:microsoft.com/office/officeart/2005/8/layout/hierarchy1"/>
    <dgm:cxn modelId="{54988F19-F9BB-4859-ADC9-36D849135264}" type="presParOf" srcId="{46252C68-8E5C-40A1-92EF-C5C6031FB3C2}" destId="{4B603CC0-6E92-4595-94B3-5CE2C56F229F}" srcOrd="7" destOrd="0" presId="urn:microsoft.com/office/officeart/2005/8/layout/hierarchy1"/>
    <dgm:cxn modelId="{2721F411-A9E4-45C9-A753-71AC51804A43}" type="presParOf" srcId="{4B603CC0-6E92-4595-94B3-5CE2C56F229F}" destId="{FEE5DD6D-431C-4BBE-BA96-AD607001D0B7}" srcOrd="0" destOrd="0" presId="urn:microsoft.com/office/officeart/2005/8/layout/hierarchy1"/>
    <dgm:cxn modelId="{DE355497-8A63-4D51-83FC-AEBA00A5D118}" type="presParOf" srcId="{FEE5DD6D-431C-4BBE-BA96-AD607001D0B7}" destId="{5FB26B8F-FEF6-42A6-84A8-5A5A87FD10D4}" srcOrd="0" destOrd="0" presId="urn:microsoft.com/office/officeart/2005/8/layout/hierarchy1"/>
    <dgm:cxn modelId="{88F11A0D-4743-4594-93DF-DBB7CA68EDE7}" type="presParOf" srcId="{FEE5DD6D-431C-4BBE-BA96-AD607001D0B7}" destId="{153A43C2-6F31-44AF-BE94-29EB6A249F5A}" srcOrd="1" destOrd="0" presId="urn:microsoft.com/office/officeart/2005/8/layout/hierarchy1"/>
    <dgm:cxn modelId="{2EC8DFEB-9F7E-4EED-8BC8-7BB91DF97737}" type="presParOf" srcId="{4B603CC0-6E92-4595-94B3-5CE2C56F229F}" destId="{D3F493A4-E0E1-48A2-B420-F6B7635150B1}"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87A546-D4A9-468C-971A-F814A0A805B6}">
      <dsp:nvSpPr>
        <dsp:cNvPr id="0" name=""/>
        <dsp:cNvSpPr/>
      </dsp:nvSpPr>
      <dsp:spPr>
        <a:xfrm>
          <a:off x="0" y="3271"/>
          <a:ext cx="8183880" cy="6969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CEAF01-EC21-401E-879D-472FA6EC3903}">
      <dsp:nvSpPr>
        <dsp:cNvPr id="0" name=""/>
        <dsp:cNvSpPr/>
      </dsp:nvSpPr>
      <dsp:spPr>
        <a:xfrm>
          <a:off x="210812" y="160074"/>
          <a:ext cx="383295" cy="383295"/>
        </a:xfrm>
        <a:prstGeom prst="rect">
          <a:avLst/>
        </a:prstGeom>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62D723-BFEA-424D-A59D-2AABE2574289}">
      <dsp:nvSpPr>
        <dsp:cNvPr id="0" name=""/>
        <dsp:cNvSpPr/>
      </dsp:nvSpPr>
      <dsp:spPr>
        <a:xfrm>
          <a:off x="804921" y="3271"/>
          <a:ext cx="7378958" cy="696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55" tIns="73755" rIns="73755" bIns="73755" numCol="1" spcCol="1270" anchor="ctr" anchorCtr="0">
          <a:noAutofit/>
        </a:bodyPr>
        <a:lstStyle/>
        <a:p>
          <a:pPr lvl="0" algn="l" defTabSz="1244600">
            <a:lnSpc>
              <a:spcPct val="100000"/>
            </a:lnSpc>
            <a:spcBef>
              <a:spcPct val="0"/>
            </a:spcBef>
            <a:spcAft>
              <a:spcPct val="35000"/>
            </a:spcAft>
          </a:pPr>
          <a:r>
            <a:rPr lang="en-IN" sz="2800" kern="1200" smtClean="0"/>
            <a:t>Tools Used:</a:t>
          </a:r>
          <a:endParaRPr lang="en-US" sz="2800" kern="1200" dirty="0"/>
        </a:p>
      </dsp:txBody>
      <dsp:txXfrm>
        <a:off x="804921" y="3271"/>
        <a:ext cx="7378958" cy="696901"/>
      </dsp:txXfrm>
    </dsp:sp>
    <dsp:sp modelId="{B6303318-C506-4D30-9079-F3757ED34832}">
      <dsp:nvSpPr>
        <dsp:cNvPr id="0" name=""/>
        <dsp:cNvSpPr/>
      </dsp:nvSpPr>
      <dsp:spPr>
        <a:xfrm>
          <a:off x="0" y="874398"/>
          <a:ext cx="8183880" cy="6969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EB2A0B-1736-431F-BBCD-9B3664BBB224}">
      <dsp:nvSpPr>
        <dsp:cNvPr id="0" name=""/>
        <dsp:cNvSpPr/>
      </dsp:nvSpPr>
      <dsp:spPr>
        <a:xfrm>
          <a:off x="210812" y="1031201"/>
          <a:ext cx="383295" cy="383295"/>
        </a:xfrm>
        <a:prstGeom prst="rect">
          <a:avLst/>
        </a:prstGeom>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83E05E-E440-424E-B013-B59871E3A702}">
      <dsp:nvSpPr>
        <dsp:cNvPr id="0" name=""/>
        <dsp:cNvSpPr/>
      </dsp:nvSpPr>
      <dsp:spPr>
        <a:xfrm>
          <a:off x="804921" y="874398"/>
          <a:ext cx="7378958" cy="696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55" tIns="73755" rIns="73755" bIns="73755" numCol="1" spcCol="1270" anchor="ctr" anchorCtr="0">
          <a:noAutofit/>
        </a:bodyPr>
        <a:lstStyle/>
        <a:p>
          <a:pPr lvl="0" algn="l" defTabSz="844550">
            <a:lnSpc>
              <a:spcPct val="100000"/>
            </a:lnSpc>
            <a:spcBef>
              <a:spcPct val="0"/>
            </a:spcBef>
            <a:spcAft>
              <a:spcPct val="35000"/>
            </a:spcAft>
          </a:pPr>
          <a:r>
            <a:rPr lang="en-IN" sz="1900" kern="1200" dirty="0"/>
            <a:t>Front </a:t>
          </a:r>
          <a:r>
            <a:rPr lang="en-IN" sz="1900" kern="1200" dirty="0" smtClean="0"/>
            <a:t>End 	: Angular</a:t>
          </a:r>
          <a:endParaRPr lang="en-US" sz="1900" kern="1200" dirty="0"/>
        </a:p>
      </dsp:txBody>
      <dsp:txXfrm>
        <a:off x="804921" y="874398"/>
        <a:ext cx="7378958" cy="696901"/>
      </dsp:txXfrm>
    </dsp:sp>
    <dsp:sp modelId="{9DDA7CC1-1074-49CE-98D6-9101D9D93DEA}">
      <dsp:nvSpPr>
        <dsp:cNvPr id="0" name=""/>
        <dsp:cNvSpPr/>
      </dsp:nvSpPr>
      <dsp:spPr>
        <a:xfrm>
          <a:off x="0" y="1745525"/>
          <a:ext cx="8183880" cy="6969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9AAAF3-0BCB-4446-A47B-54A7120721BA}">
      <dsp:nvSpPr>
        <dsp:cNvPr id="0" name=""/>
        <dsp:cNvSpPr/>
      </dsp:nvSpPr>
      <dsp:spPr>
        <a:xfrm>
          <a:off x="210812" y="1902328"/>
          <a:ext cx="383295" cy="383295"/>
        </a:xfrm>
        <a:prstGeom prst="rect">
          <a:avLst/>
        </a:prstGeom>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a:blip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64D626-4FEC-4108-84B4-CEFDD9F1A42B}">
      <dsp:nvSpPr>
        <dsp:cNvPr id="0" name=""/>
        <dsp:cNvSpPr/>
      </dsp:nvSpPr>
      <dsp:spPr>
        <a:xfrm>
          <a:off x="804921" y="1745525"/>
          <a:ext cx="7378958" cy="696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55" tIns="73755" rIns="73755" bIns="73755" numCol="1" spcCol="1270" anchor="ctr" anchorCtr="0">
          <a:noAutofit/>
        </a:bodyPr>
        <a:lstStyle/>
        <a:p>
          <a:pPr lvl="0" algn="l" defTabSz="844550">
            <a:lnSpc>
              <a:spcPct val="100000"/>
            </a:lnSpc>
            <a:spcBef>
              <a:spcPct val="0"/>
            </a:spcBef>
            <a:spcAft>
              <a:spcPct val="35000"/>
            </a:spcAft>
          </a:pPr>
          <a:r>
            <a:rPr lang="en-IN" sz="1900" kern="1200" dirty="0"/>
            <a:t>Server </a:t>
          </a:r>
          <a:r>
            <a:rPr lang="en-IN" sz="1900" kern="1200" dirty="0" smtClean="0"/>
            <a:t>Side 	: Spring </a:t>
          </a:r>
          <a:r>
            <a:rPr lang="en-IN" sz="1900" kern="1200" dirty="0"/>
            <a:t>Boot</a:t>
          </a:r>
          <a:endParaRPr lang="en-US" sz="1900" kern="1200" dirty="0"/>
        </a:p>
      </dsp:txBody>
      <dsp:txXfrm>
        <a:off x="804921" y="1745525"/>
        <a:ext cx="7378958" cy="696901"/>
      </dsp:txXfrm>
    </dsp:sp>
    <dsp:sp modelId="{7E6FCC77-1FB8-4068-9561-882878670F7A}">
      <dsp:nvSpPr>
        <dsp:cNvPr id="0" name=""/>
        <dsp:cNvSpPr/>
      </dsp:nvSpPr>
      <dsp:spPr>
        <a:xfrm>
          <a:off x="0" y="2616652"/>
          <a:ext cx="8183880" cy="6969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633561-CE4B-4E1F-8071-BD0F9DC26215}">
      <dsp:nvSpPr>
        <dsp:cNvPr id="0" name=""/>
        <dsp:cNvSpPr/>
      </dsp:nvSpPr>
      <dsp:spPr>
        <a:xfrm>
          <a:off x="210812" y="2773454"/>
          <a:ext cx="383295" cy="383295"/>
        </a:xfrm>
        <a:prstGeom prst="rect">
          <a:avLst/>
        </a:prstGeom>
        <a:blipFill>
          <a:blip xmlns:r="http://schemas.openxmlformats.org/officeDocument/2006/relationships" r:embed="rId7">
            <a:extLst>
              <a:ext uri="{28A0092B-C50C-407E-A947-70E740481C1C}">
                <a14:useLocalDpi xmlns="" xmlns:a14="http://schemas.microsoft.com/office/drawing/2010/main" val="0"/>
              </a:ext>
              <a:ext uri="{96DAC541-7B7A-43D3-8B79-37D633B846F1}">
                <asvg:svgBlip xmlns="" xmlns:asvg="http://schemas.microsoft.com/office/drawing/2016/SVG/main" r:embed="rId8"/>
              </a:ext>
            </a:extLst>
          </a:blip>
          <a:stretch>
            <a:fillRect/>
          </a:stretch>
        </a:blip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CBBB2E-1E12-415B-AAF9-19636C5C4C95}">
      <dsp:nvSpPr>
        <dsp:cNvPr id="0" name=""/>
        <dsp:cNvSpPr/>
      </dsp:nvSpPr>
      <dsp:spPr>
        <a:xfrm>
          <a:off x="804921" y="2616652"/>
          <a:ext cx="7378958" cy="696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55" tIns="73755" rIns="73755" bIns="73755" numCol="1" spcCol="1270" anchor="ctr" anchorCtr="0">
          <a:noAutofit/>
        </a:bodyPr>
        <a:lstStyle/>
        <a:p>
          <a:pPr lvl="0" algn="l" defTabSz="844550">
            <a:lnSpc>
              <a:spcPct val="100000"/>
            </a:lnSpc>
            <a:spcBef>
              <a:spcPct val="0"/>
            </a:spcBef>
            <a:spcAft>
              <a:spcPct val="35000"/>
            </a:spcAft>
          </a:pPr>
          <a:r>
            <a:rPr lang="en-IN" sz="1900" kern="1200" dirty="0" smtClean="0"/>
            <a:t>Backend 	: </a:t>
          </a:r>
          <a:r>
            <a:rPr lang="en-IN" sz="1900" kern="1200" dirty="0" err="1" smtClean="0"/>
            <a:t>MySql,Hiberante</a:t>
          </a:r>
          <a:endParaRPr lang="en-US" sz="1900" kern="1200" dirty="0"/>
        </a:p>
      </dsp:txBody>
      <dsp:txXfrm>
        <a:off x="804921" y="2616652"/>
        <a:ext cx="7378958" cy="696901"/>
      </dsp:txXfrm>
    </dsp:sp>
    <dsp:sp modelId="{49E6E7E5-B6DD-4D8D-BF00-338523B84E6D}">
      <dsp:nvSpPr>
        <dsp:cNvPr id="0" name=""/>
        <dsp:cNvSpPr/>
      </dsp:nvSpPr>
      <dsp:spPr>
        <a:xfrm>
          <a:off x="0" y="3432047"/>
          <a:ext cx="8183880" cy="6969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C4EA0D-7B50-4743-A212-2B315C0ACDDB}">
      <dsp:nvSpPr>
        <dsp:cNvPr id="0" name=""/>
        <dsp:cNvSpPr/>
      </dsp:nvSpPr>
      <dsp:spPr>
        <a:xfrm>
          <a:off x="210812" y="3644581"/>
          <a:ext cx="383295" cy="383295"/>
        </a:xfrm>
        <a:prstGeom prst="rect">
          <a:avLst/>
        </a:prstGeom>
        <a:blipFill>
          <a:blip xmlns:r="http://schemas.openxmlformats.org/officeDocument/2006/relationships" r:embed="rId9">
            <a:extLst>
              <a:ext uri="{28A0092B-C50C-407E-A947-70E740481C1C}">
                <a14:useLocalDpi xmlns="" xmlns:a14="http://schemas.microsoft.com/office/drawing/2010/main" val="0"/>
              </a:ext>
              <a:ext uri="{96DAC541-7B7A-43D3-8B79-37D633B846F1}">
                <asvg:svgBlip xmlns="" xmlns:asvg="http://schemas.microsoft.com/office/drawing/2016/SVG/main" r:embed="rId10"/>
              </a:ext>
            </a:extLst>
          </a:blip>
          <a:stretch>
            <a:fillRect/>
          </a:stretch>
        </a:blip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74AE57-F09C-48B6-8812-9C65507FD21A}">
      <dsp:nvSpPr>
        <dsp:cNvPr id="0" name=""/>
        <dsp:cNvSpPr/>
      </dsp:nvSpPr>
      <dsp:spPr>
        <a:xfrm>
          <a:off x="804921" y="3487778"/>
          <a:ext cx="7378958" cy="696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55" tIns="73755" rIns="73755" bIns="73755" numCol="1" spcCol="1270" anchor="ctr" anchorCtr="0">
          <a:noAutofit/>
        </a:bodyPr>
        <a:lstStyle/>
        <a:p>
          <a:pPr lvl="0" algn="l" defTabSz="844550">
            <a:lnSpc>
              <a:spcPct val="100000"/>
            </a:lnSpc>
            <a:spcBef>
              <a:spcPct val="0"/>
            </a:spcBef>
            <a:spcAft>
              <a:spcPct val="35000"/>
            </a:spcAft>
          </a:pPr>
          <a:r>
            <a:rPr lang="en-IN" sz="1900" kern="1200" dirty="0"/>
            <a:t>Server </a:t>
          </a:r>
          <a:r>
            <a:rPr lang="en-IN" sz="1900" kern="1200" dirty="0" smtClean="0"/>
            <a:t> 	: </a:t>
          </a:r>
          <a:r>
            <a:rPr lang="en-IN" sz="1900" kern="1200" dirty="0" err="1" smtClean="0"/>
            <a:t>TomCat</a:t>
          </a:r>
          <a:endParaRPr lang="en-US" sz="1900" kern="1200" dirty="0"/>
        </a:p>
      </dsp:txBody>
      <dsp:txXfrm>
        <a:off x="804921" y="3487778"/>
        <a:ext cx="7378958" cy="69690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D55C880-4C97-41FA-9B89-5D535691521A}">
      <dsp:nvSpPr>
        <dsp:cNvPr id="0" name=""/>
        <dsp:cNvSpPr/>
      </dsp:nvSpPr>
      <dsp:spPr>
        <a:xfrm>
          <a:off x="3996834" y="1754686"/>
          <a:ext cx="3138486" cy="497878"/>
        </a:xfrm>
        <a:custGeom>
          <a:avLst/>
          <a:gdLst/>
          <a:ahLst/>
          <a:cxnLst/>
          <a:rect l="0" t="0" r="0" b="0"/>
          <a:pathLst>
            <a:path>
              <a:moveTo>
                <a:pt x="0" y="0"/>
              </a:moveTo>
              <a:lnTo>
                <a:pt x="0" y="339289"/>
              </a:lnTo>
              <a:lnTo>
                <a:pt x="3138486" y="339289"/>
              </a:lnTo>
              <a:lnTo>
                <a:pt x="3138486" y="497878"/>
              </a:lnTo>
            </a:path>
          </a:pathLst>
        </a:custGeom>
        <a:noFill/>
        <a:ln w="425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2E27738C-97F6-4F01-B42A-B8122C4989BB}">
      <dsp:nvSpPr>
        <dsp:cNvPr id="0" name=""/>
        <dsp:cNvSpPr/>
      </dsp:nvSpPr>
      <dsp:spPr>
        <a:xfrm>
          <a:off x="3996834" y="1754686"/>
          <a:ext cx="1046162" cy="497878"/>
        </a:xfrm>
        <a:custGeom>
          <a:avLst/>
          <a:gdLst/>
          <a:ahLst/>
          <a:cxnLst/>
          <a:rect l="0" t="0" r="0" b="0"/>
          <a:pathLst>
            <a:path>
              <a:moveTo>
                <a:pt x="0" y="0"/>
              </a:moveTo>
              <a:lnTo>
                <a:pt x="0" y="339289"/>
              </a:lnTo>
              <a:lnTo>
                <a:pt x="1046162" y="339289"/>
              </a:lnTo>
              <a:lnTo>
                <a:pt x="1046162" y="497878"/>
              </a:lnTo>
            </a:path>
          </a:pathLst>
        </a:custGeom>
        <a:noFill/>
        <a:ln w="425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3B7E299C-5AB3-4322-822F-252C9B2B1CAD}">
      <dsp:nvSpPr>
        <dsp:cNvPr id="0" name=""/>
        <dsp:cNvSpPr/>
      </dsp:nvSpPr>
      <dsp:spPr>
        <a:xfrm>
          <a:off x="2950672" y="1754686"/>
          <a:ext cx="1046162" cy="497878"/>
        </a:xfrm>
        <a:custGeom>
          <a:avLst/>
          <a:gdLst/>
          <a:ahLst/>
          <a:cxnLst/>
          <a:rect l="0" t="0" r="0" b="0"/>
          <a:pathLst>
            <a:path>
              <a:moveTo>
                <a:pt x="1046162" y="0"/>
              </a:moveTo>
              <a:lnTo>
                <a:pt x="1046162" y="339289"/>
              </a:lnTo>
              <a:lnTo>
                <a:pt x="0" y="339289"/>
              </a:lnTo>
              <a:lnTo>
                <a:pt x="0" y="497878"/>
              </a:lnTo>
            </a:path>
          </a:pathLst>
        </a:custGeom>
        <a:noFill/>
        <a:ln w="425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2BA7E8EC-6A8A-4219-94E8-7DED6C466E1B}">
      <dsp:nvSpPr>
        <dsp:cNvPr id="0" name=""/>
        <dsp:cNvSpPr/>
      </dsp:nvSpPr>
      <dsp:spPr>
        <a:xfrm>
          <a:off x="858348" y="1754686"/>
          <a:ext cx="3138486" cy="497878"/>
        </a:xfrm>
        <a:custGeom>
          <a:avLst/>
          <a:gdLst/>
          <a:ahLst/>
          <a:cxnLst/>
          <a:rect l="0" t="0" r="0" b="0"/>
          <a:pathLst>
            <a:path>
              <a:moveTo>
                <a:pt x="3138486" y="0"/>
              </a:moveTo>
              <a:lnTo>
                <a:pt x="3138486" y="339289"/>
              </a:lnTo>
              <a:lnTo>
                <a:pt x="0" y="339289"/>
              </a:lnTo>
              <a:lnTo>
                <a:pt x="0" y="497878"/>
              </a:lnTo>
            </a:path>
          </a:pathLst>
        </a:custGeom>
        <a:noFill/>
        <a:ln w="425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AEE13753-BA93-4D9C-89F4-575FAC531195}">
      <dsp:nvSpPr>
        <dsp:cNvPr id="0" name=""/>
        <dsp:cNvSpPr/>
      </dsp:nvSpPr>
      <dsp:spPr>
        <a:xfrm>
          <a:off x="3140883" y="667629"/>
          <a:ext cx="1711901" cy="1087057"/>
        </a:xfrm>
        <a:prstGeom prst="roundRect">
          <a:avLst>
            <a:gd name="adj" fmla="val 10000"/>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14FD88-D950-40E8-BE1F-C09C051CC801}">
      <dsp:nvSpPr>
        <dsp:cNvPr id="0" name=""/>
        <dsp:cNvSpPr/>
      </dsp:nvSpPr>
      <dsp:spPr>
        <a:xfrm>
          <a:off x="3331094" y="848329"/>
          <a:ext cx="1711901" cy="1087057"/>
        </a:xfrm>
        <a:prstGeom prst="roundRect">
          <a:avLst>
            <a:gd name="adj" fmla="val 10000"/>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425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System Requirement </a:t>
          </a:r>
        </a:p>
      </dsp:txBody>
      <dsp:txXfrm>
        <a:off x="3331094" y="848329"/>
        <a:ext cx="1711901" cy="1087057"/>
      </dsp:txXfrm>
    </dsp:sp>
    <dsp:sp modelId="{E3D78F89-6F93-4063-998F-C8C1CE4E6001}">
      <dsp:nvSpPr>
        <dsp:cNvPr id="0" name=""/>
        <dsp:cNvSpPr/>
      </dsp:nvSpPr>
      <dsp:spPr>
        <a:xfrm>
          <a:off x="2397" y="2252564"/>
          <a:ext cx="1711901" cy="1087057"/>
        </a:xfrm>
        <a:prstGeom prst="roundRect">
          <a:avLst>
            <a:gd name="adj" fmla="val 10000"/>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55E80A-6717-4648-B648-E12C0EF8D143}">
      <dsp:nvSpPr>
        <dsp:cNvPr id="0" name=""/>
        <dsp:cNvSpPr/>
      </dsp:nvSpPr>
      <dsp:spPr>
        <a:xfrm>
          <a:off x="192608" y="2433265"/>
          <a:ext cx="1711901" cy="1087057"/>
        </a:xfrm>
        <a:prstGeom prst="roundRect">
          <a:avLst>
            <a:gd name="adj" fmla="val 10000"/>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425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Hardware  Intel Core i5</a:t>
          </a:r>
        </a:p>
      </dsp:txBody>
      <dsp:txXfrm>
        <a:off x="192608" y="2433265"/>
        <a:ext cx="1711901" cy="1087057"/>
      </dsp:txXfrm>
    </dsp:sp>
    <dsp:sp modelId="{D687A5BD-D210-42DB-B4C5-CF209FE66BC7}">
      <dsp:nvSpPr>
        <dsp:cNvPr id="0" name=""/>
        <dsp:cNvSpPr/>
      </dsp:nvSpPr>
      <dsp:spPr>
        <a:xfrm>
          <a:off x="2094721" y="2252564"/>
          <a:ext cx="1711901" cy="1087057"/>
        </a:xfrm>
        <a:prstGeom prst="roundRect">
          <a:avLst>
            <a:gd name="adj" fmla="val 10000"/>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5B5099-936B-4039-9536-E4FBFE5B6F79}">
      <dsp:nvSpPr>
        <dsp:cNvPr id="0" name=""/>
        <dsp:cNvSpPr/>
      </dsp:nvSpPr>
      <dsp:spPr>
        <a:xfrm>
          <a:off x="2284932" y="2433265"/>
          <a:ext cx="1711901" cy="1087057"/>
        </a:xfrm>
        <a:prstGeom prst="roundRect">
          <a:avLst>
            <a:gd name="adj" fmla="val 10000"/>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425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Speed-2.0 GHz</a:t>
          </a:r>
        </a:p>
      </dsp:txBody>
      <dsp:txXfrm>
        <a:off x="2284932" y="2433265"/>
        <a:ext cx="1711901" cy="1087057"/>
      </dsp:txXfrm>
    </dsp:sp>
    <dsp:sp modelId="{D39BB762-A8EF-401A-8F8E-EAD7CF4CB4E6}">
      <dsp:nvSpPr>
        <dsp:cNvPr id="0" name=""/>
        <dsp:cNvSpPr/>
      </dsp:nvSpPr>
      <dsp:spPr>
        <a:xfrm>
          <a:off x="4187045" y="2252564"/>
          <a:ext cx="1711901" cy="1087057"/>
        </a:xfrm>
        <a:prstGeom prst="roundRect">
          <a:avLst>
            <a:gd name="adj" fmla="val 10000"/>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D3B3D2-E42B-4992-9548-F0F8BB368EA3}">
      <dsp:nvSpPr>
        <dsp:cNvPr id="0" name=""/>
        <dsp:cNvSpPr/>
      </dsp:nvSpPr>
      <dsp:spPr>
        <a:xfrm>
          <a:off x="4377256" y="2433265"/>
          <a:ext cx="1711901" cy="1087057"/>
        </a:xfrm>
        <a:prstGeom prst="roundRect">
          <a:avLst>
            <a:gd name="adj" fmla="val 10000"/>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425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RAM - 4GB</a:t>
          </a:r>
        </a:p>
      </dsp:txBody>
      <dsp:txXfrm>
        <a:off x="4377256" y="2433265"/>
        <a:ext cx="1711901" cy="1087057"/>
      </dsp:txXfrm>
    </dsp:sp>
    <dsp:sp modelId="{5FB26B8F-FEF6-42A6-84A8-5A5A87FD10D4}">
      <dsp:nvSpPr>
        <dsp:cNvPr id="0" name=""/>
        <dsp:cNvSpPr/>
      </dsp:nvSpPr>
      <dsp:spPr>
        <a:xfrm>
          <a:off x="6279369" y="2252564"/>
          <a:ext cx="1711901" cy="1087057"/>
        </a:xfrm>
        <a:prstGeom prst="roundRect">
          <a:avLst>
            <a:gd name="adj" fmla="val 10000"/>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3A43C2-6F31-44AF-BE94-29EB6A249F5A}">
      <dsp:nvSpPr>
        <dsp:cNvPr id="0" name=""/>
        <dsp:cNvSpPr/>
      </dsp:nvSpPr>
      <dsp:spPr>
        <a:xfrm>
          <a:off x="6469580" y="2433265"/>
          <a:ext cx="1711901" cy="1087057"/>
        </a:xfrm>
        <a:prstGeom prst="roundRect">
          <a:avLst>
            <a:gd name="adj" fmla="val 10000"/>
          </a:avLst>
        </a:prstGeom>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425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Hard Disk  10GB</a:t>
          </a:r>
        </a:p>
      </dsp:txBody>
      <dsp:txXfrm>
        <a:off x="6469580" y="2433265"/>
        <a:ext cx="1711901" cy="10870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BD35EBF-2A54-4A77-AA65-5299BA55945C}" type="datetimeFigureOut">
              <a:rPr lang="en-US" smtClean="0"/>
              <a:pPr/>
              <a:t>4/19/2022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11" name="Slide Number Placeholder 10"/>
          <p:cNvSpPr>
            <a:spLocks noGrp="1"/>
          </p:cNvSpPr>
          <p:nvPr>
            <p:ph type="sldNum" sz="quarter" idx="12"/>
          </p:nvPr>
        </p:nvSpPr>
        <p:spPr/>
        <p:txBody>
          <a:bodyPr/>
          <a:lstStyle>
            <a:extLst/>
          </a:lstStyle>
          <a:p>
            <a:fld id="{8F41CD61-5E9D-4834-94AB-5C2F72818D7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BD35EBF-2A54-4A77-AA65-5299BA55945C}" type="datetimeFigureOut">
              <a:rPr lang="en-US" smtClean="0"/>
              <a:pPr/>
              <a:t>4/19/2022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F41CD61-5E9D-4834-94AB-5C2F72818D7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BD35EBF-2A54-4A77-AA65-5299BA55945C}" type="datetimeFigureOut">
              <a:rPr lang="en-US" smtClean="0"/>
              <a:pPr/>
              <a:t>4/19/2022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F41CD61-5E9D-4834-94AB-5C2F72818D7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BD35EBF-2A54-4A77-AA65-5299BA55945C}" type="datetimeFigureOut">
              <a:rPr lang="en-US" smtClean="0"/>
              <a:pPr/>
              <a:t>4/19/2022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F41CD61-5E9D-4834-94AB-5C2F72818D7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BD35EBF-2A54-4A77-AA65-5299BA55945C}" type="datetimeFigureOut">
              <a:rPr lang="en-US" smtClean="0"/>
              <a:pPr/>
              <a:t>4/19/2022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F41CD61-5E9D-4834-94AB-5C2F72818D7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BD35EBF-2A54-4A77-AA65-5299BA55945C}" type="datetimeFigureOut">
              <a:rPr lang="en-US" smtClean="0"/>
              <a:pPr/>
              <a:t>4/19/2022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8F41CD61-5E9D-4834-94AB-5C2F72818D7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BD35EBF-2A54-4A77-AA65-5299BA55945C}" type="datetimeFigureOut">
              <a:rPr lang="en-US" smtClean="0"/>
              <a:pPr/>
              <a:t>4/19/2022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8F41CD61-5E9D-4834-94AB-5C2F72818D7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BD35EBF-2A54-4A77-AA65-5299BA55945C}" type="datetimeFigureOut">
              <a:rPr lang="en-US" smtClean="0"/>
              <a:pPr/>
              <a:t>4/19/2022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8F41CD61-5E9D-4834-94AB-5C2F72818D7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1BD35EBF-2A54-4A77-AA65-5299BA55945C}" type="datetimeFigureOut">
              <a:rPr lang="en-US" smtClean="0"/>
              <a:pPr/>
              <a:t>4/19/2022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8F41CD61-5E9D-4834-94AB-5C2F72818D7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BD35EBF-2A54-4A77-AA65-5299BA55945C}" type="datetimeFigureOut">
              <a:rPr lang="en-US" smtClean="0"/>
              <a:pPr/>
              <a:t>4/19/2022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8F41CD61-5E9D-4834-94AB-5C2F72818D7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BD35EBF-2A54-4A77-AA65-5299BA55945C}" type="datetimeFigureOut">
              <a:rPr lang="en-US" smtClean="0"/>
              <a:pPr/>
              <a:t>4/19/2022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8F41CD61-5E9D-4834-94AB-5C2F72818D7F}" type="slidenum">
              <a:rPr lang="en-US" smtClean="0"/>
              <a:pPr/>
              <a:t>‹#›</a:t>
            </a:fld>
            <a:endParaRPr lang="en-US" dirty="0"/>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BD35EBF-2A54-4A77-AA65-5299BA55945C}" type="datetimeFigureOut">
              <a:rPr lang="en-US" smtClean="0"/>
              <a:pPr/>
              <a:t>4/19/2022</a:t>
            </a:fld>
            <a:endParaRPr lang="en-US" dirty="0"/>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F41CD61-5E9D-4834-94AB-5C2F72818D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229600" cy="3048000"/>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ONLINE BUS BOOKING SYSTEM</a:t>
            </a:r>
            <a:endParaRPr lang="en-US"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4" name="Picture 3"/>
          <p:cNvPicPr>
            <a:picLocks noChangeAspect="1"/>
          </p:cNvPicPr>
          <p:nvPr/>
        </p:nvPicPr>
        <p:blipFill rotWithShape="1">
          <a:blip r:embed="rId2" cstate="print">
            <a:extLst>
              <a:ext uri="{28A0092B-C50C-407E-A947-70E740481C1C}">
                <a14:useLocalDpi xmlns="" xmlns:a14="http://schemas.microsoft.com/office/drawing/2010/main" val="0"/>
              </a:ext>
            </a:extLst>
          </a:blip>
          <a:srcRect b="13940"/>
          <a:stretch/>
        </p:blipFill>
        <p:spPr>
          <a:xfrm>
            <a:off x="457200" y="3703093"/>
            <a:ext cx="8229600" cy="2719033"/>
          </a:xfrm>
          <a:prstGeom prst="rect">
            <a:avLst/>
          </a:prstGeom>
        </p:spPr>
      </p:pic>
    </p:spTree>
    <p:extLst>
      <p:ext uri="{BB962C8B-B14F-4D97-AF65-F5344CB8AC3E}">
        <p14:creationId xmlns="" xmlns:p14="http://schemas.microsoft.com/office/powerpoint/2010/main" val="4159766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2">
            <a:extLst>
              <a:ext uri="{FF2B5EF4-FFF2-40B4-BE49-F238E27FC236}">
                <a16:creationId xmlns="" xmlns:a16="http://schemas.microsoft.com/office/drawing/2014/main" id="{788F8CD6-96A0-3C4A-BB6E-4DFF3F03D04B}"/>
              </a:ext>
            </a:extLst>
          </p:cNvPr>
          <p:cNvGraphicFramePr>
            <a:graphicFrameLocks noGrp="1"/>
          </p:cNvGraphicFramePr>
          <p:nvPr>
            <p:ph idx="1"/>
            <p:extLst>
              <p:ext uri="{D42A27DB-BD31-4B8C-83A1-F6EECF244321}">
                <p14:modId xmlns="" xmlns:p14="http://schemas.microsoft.com/office/powerpoint/2010/main" val="1751874705"/>
              </p:ext>
            </p:extLst>
          </p:nvPr>
        </p:nvGraphicFramePr>
        <p:xfrm>
          <a:off x="502920" y="530352"/>
          <a:ext cx="8183880" cy="4187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92491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533400"/>
            <a:ext cx="8077200" cy="838200"/>
          </a:xfrm>
          <a:prstGeom prst="roundRect">
            <a:avLst/>
          </a:prstGeom>
          <a:solidFill>
            <a:srgbClr val="F9D8CC"/>
          </a:solidFill>
          <a:ln>
            <a:solidFill>
              <a:srgbClr val="F9D8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167640"/>
            <a:ext cx="8183880" cy="1051560"/>
          </a:xfrm>
        </p:spPr>
        <p:txBody>
          <a:bodyPr/>
          <a:lstStyle/>
          <a:p>
            <a:r>
              <a:rPr lang="en-US" dirty="0">
                <a:latin typeface="Times New Roman" pitchFamily="18" charset="0"/>
                <a:cs typeface="Times New Roman" pitchFamily="18" charset="0"/>
              </a:rPr>
              <a:t>Flow Chart </a:t>
            </a:r>
          </a:p>
        </p:txBody>
      </p:sp>
      <p:pic>
        <p:nvPicPr>
          <p:cNvPr id="5" name="Content Placeholder 4" descr="Diagram&#10;&#10;Description automatically generated">
            <a:extLst>
              <a:ext uri="{FF2B5EF4-FFF2-40B4-BE49-F238E27FC236}">
                <a16:creationId xmlns="" xmlns:a16="http://schemas.microsoft.com/office/drawing/2014/main" id="{2FA26B26-79FE-46F8-BFAA-AA13EF0D973F}"/>
              </a:ext>
            </a:extLst>
          </p:cNvPr>
          <p:cNvPicPr>
            <a:picLocks noGrp="1" noChangeAspect="1"/>
          </p:cNvPicPr>
          <p:nvPr>
            <p:ph idx="1"/>
          </p:nvPr>
        </p:nvPicPr>
        <p:blipFill rotWithShape="1">
          <a:blip r:embed="rId2" cstate="print">
            <a:extLst>
              <a:ext uri="{28A0092B-C50C-407E-A947-70E740481C1C}">
                <a14:useLocalDpi xmlns="" xmlns:a14="http://schemas.microsoft.com/office/drawing/2010/main" val="0"/>
              </a:ext>
            </a:extLst>
          </a:blip>
          <a:srcRect t="8929" r="4880"/>
          <a:stretch/>
        </p:blipFill>
        <p:spPr>
          <a:xfrm>
            <a:off x="1143000" y="1481315"/>
            <a:ext cx="6248399" cy="4233685"/>
          </a:xfrm>
        </p:spPr>
      </p:pic>
    </p:spTree>
    <p:extLst>
      <p:ext uri="{BB962C8B-B14F-4D97-AF65-F5344CB8AC3E}">
        <p14:creationId xmlns="" xmlns:p14="http://schemas.microsoft.com/office/powerpoint/2010/main" val="301077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183880" cy="1051560"/>
          </a:xfrm>
        </p:spPr>
        <p:txBody>
          <a:bodyPr/>
          <a:lstStyle/>
          <a:p>
            <a:r>
              <a:rPr lang="en-US" dirty="0">
                <a:latin typeface="Times New Roman" pitchFamily="18" charset="0"/>
                <a:cs typeface="Times New Roman" pitchFamily="18" charset="0"/>
              </a:rPr>
              <a:t>Continuation...</a:t>
            </a:r>
          </a:p>
        </p:txBody>
      </p:sp>
      <p:pic>
        <p:nvPicPr>
          <p:cNvPr id="5" name="Content Placeholder 4" descr="Diagram&#10;&#10;Description automatically generated">
            <a:extLst>
              <a:ext uri="{FF2B5EF4-FFF2-40B4-BE49-F238E27FC236}">
                <a16:creationId xmlns="" xmlns:a16="http://schemas.microsoft.com/office/drawing/2014/main" id="{D9A65269-E10F-4F71-9855-7049AE243030}"/>
              </a:ext>
            </a:extLst>
          </p:cNvPr>
          <p:cNvPicPr>
            <a:picLocks noGrp="1" noChangeAspect="1"/>
          </p:cNvPicPr>
          <p:nvPr>
            <p:ph idx="1"/>
          </p:nvPr>
        </p:nvPicPr>
        <p:blipFill rotWithShape="1">
          <a:blip r:embed="rId2" cstate="print">
            <a:extLst>
              <a:ext uri="{28A0092B-C50C-407E-A947-70E740481C1C}">
                <a14:useLocalDpi xmlns="" xmlns:a14="http://schemas.microsoft.com/office/drawing/2010/main" val="0"/>
              </a:ext>
            </a:extLst>
          </a:blip>
          <a:srcRect r="2439" b="3572"/>
          <a:stretch/>
        </p:blipFill>
        <p:spPr>
          <a:xfrm>
            <a:off x="1143000" y="1219200"/>
            <a:ext cx="6781662" cy="4522470"/>
          </a:xfrm>
        </p:spPr>
      </p:pic>
    </p:spTree>
    <p:extLst>
      <p:ext uri="{BB962C8B-B14F-4D97-AF65-F5344CB8AC3E}">
        <p14:creationId xmlns="" xmlns:p14="http://schemas.microsoft.com/office/powerpoint/2010/main" val="736918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533400"/>
            <a:ext cx="8077200" cy="762000"/>
          </a:xfrm>
          <a:prstGeom prst="roundRect">
            <a:avLst/>
          </a:prstGeom>
          <a:solidFill>
            <a:srgbClr val="F9D8CC"/>
          </a:solidFill>
          <a:ln>
            <a:solidFill>
              <a:srgbClr val="F9D8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400" y="167640"/>
            <a:ext cx="8183880" cy="1051560"/>
          </a:xfrm>
        </p:spPr>
        <p:txBody>
          <a:bodyPr/>
          <a:lstStyle/>
          <a:p>
            <a:r>
              <a:rPr lang="en-US" dirty="0">
                <a:latin typeface="Times New Roman" pitchFamily="18" charset="0"/>
                <a:cs typeface="Times New Roman" pitchFamily="18" charset="0"/>
              </a:rPr>
              <a:t>ER Diagram</a:t>
            </a:r>
          </a:p>
        </p:txBody>
      </p:sp>
      <p:pic>
        <p:nvPicPr>
          <p:cNvPr id="7" name="Content Placeholder 6" descr="Diagram&#10;&#10;Description automatically generated">
            <a:extLst>
              <a:ext uri="{FF2B5EF4-FFF2-40B4-BE49-F238E27FC236}">
                <a16:creationId xmlns="" xmlns:a16="http://schemas.microsoft.com/office/drawing/2014/main" id="{BFF9F407-C333-462C-A573-6221477174B7}"/>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676401" y="1447800"/>
            <a:ext cx="5791199" cy="4359927"/>
          </a:xfrm>
        </p:spPr>
      </p:pic>
    </p:spTree>
    <p:extLst>
      <p:ext uri="{BB962C8B-B14F-4D97-AF65-F5344CB8AC3E}">
        <p14:creationId xmlns="" xmlns:p14="http://schemas.microsoft.com/office/powerpoint/2010/main" val="2466419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09600" y="685800"/>
            <a:ext cx="7696200" cy="990600"/>
          </a:xfrm>
          <a:prstGeom prst="roundRect">
            <a:avLst/>
          </a:prstGeom>
          <a:solidFill>
            <a:srgbClr val="F9D8CC"/>
          </a:solidFill>
          <a:ln>
            <a:solidFill>
              <a:srgbClr val="F9D8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0" y="457200"/>
            <a:ext cx="7650480" cy="1051560"/>
          </a:xfrm>
        </p:spPr>
        <p:txBody>
          <a:bodyPr/>
          <a:lstStyle/>
          <a:p>
            <a:r>
              <a:rPr lang="en-US" dirty="0" smtClean="0">
                <a:solidFill>
                  <a:srgbClr val="FF8D3E"/>
                </a:solidFill>
              </a:rPr>
              <a:t>Features</a:t>
            </a:r>
            <a:endParaRPr lang="en-US" dirty="0">
              <a:solidFill>
                <a:srgbClr val="FF8D3E"/>
              </a:solidFill>
            </a:endParaRPr>
          </a:p>
        </p:txBody>
      </p:sp>
      <p:sp>
        <p:nvSpPr>
          <p:cNvPr id="3" name="Content Placeholder 2"/>
          <p:cNvSpPr>
            <a:spLocks noGrp="1"/>
          </p:cNvSpPr>
          <p:nvPr>
            <p:ph idx="1"/>
          </p:nvPr>
        </p:nvSpPr>
        <p:spPr>
          <a:xfrm>
            <a:off x="762000" y="1905000"/>
            <a:ext cx="7955280" cy="3429000"/>
          </a:xfrm>
        </p:spPr>
        <p:txBody>
          <a:bodyPr>
            <a:normAutofit/>
          </a:bodyPr>
          <a:lstStyle/>
          <a:p>
            <a:pPr>
              <a:lnSpc>
                <a:spcPct val="200000"/>
              </a:lnSpc>
              <a:buClr>
                <a:schemeClr val="bg1"/>
              </a:buClr>
            </a:pPr>
            <a:r>
              <a:rPr lang="en-US" sz="2000" dirty="0" smtClean="0"/>
              <a:t>Online bus booking system</a:t>
            </a:r>
          </a:p>
          <a:p>
            <a:pPr>
              <a:lnSpc>
                <a:spcPct val="200000"/>
              </a:lnSpc>
              <a:buClr>
                <a:schemeClr val="bg1"/>
              </a:buClr>
            </a:pPr>
            <a:r>
              <a:rPr lang="en-US" sz="2000" dirty="0" smtClean="0"/>
              <a:t>API Integration</a:t>
            </a:r>
          </a:p>
          <a:p>
            <a:pPr>
              <a:lnSpc>
                <a:spcPct val="200000"/>
              </a:lnSpc>
              <a:buClr>
                <a:schemeClr val="bg1"/>
              </a:buClr>
            </a:pPr>
            <a:r>
              <a:rPr lang="en-US" sz="2000" dirty="0" smtClean="0"/>
              <a:t>Check seat availability</a:t>
            </a:r>
          </a:p>
          <a:p>
            <a:pPr>
              <a:lnSpc>
                <a:spcPct val="200000"/>
              </a:lnSpc>
              <a:buClr>
                <a:schemeClr val="bg1"/>
              </a:buClr>
            </a:pPr>
            <a:r>
              <a:rPr lang="en-US" sz="2000" dirty="0" smtClean="0"/>
              <a:t>Control panel for admin and user.</a:t>
            </a:r>
          </a:p>
          <a:p>
            <a:pPr>
              <a:lnSpc>
                <a:spcPct val="200000"/>
              </a:lnSpc>
              <a:buClr>
                <a:schemeClr val="bg1"/>
              </a:buClr>
            </a:pPr>
            <a:r>
              <a:rPr lang="en-US" sz="2000" dirty="0" smtClean="0"/>
              <a:t>User management</a:t>
            </a:r>
          </a:p>
          <a:p>
            <a:pPr>
              <a:buClr>
                <a:schemeClr val="bg1"/>
              </a:buCl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09600" y="685800"/>
            <a:ext cx="7696200" cy="990600"/>
          </a:xfrm>
          <a:prstGeom prst="roundRect">
            <a:avLst/>
          </a:prstGeom>
          <a:solidFill>
            <a:srgbClr val="F9D8CC"/>
          </a:solidFill>
          <a:ln>
            <a:solidFill>
              <a:srgbClr val="F9D8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0" y="457200"/>
            <a:ext cx="7650480" cy="1051560"/>
          </a:xfrm>
        </p:spPr>
        <p:txBody>
          <a:bodyPr/>
          <a:lstStyle/>
          <a:p>
            <a:r>
              <a:rPr lang="en-US" dirty="0" smtClean="0">
                <a:solidFill>
                  <a:srgbClr val="FF8D3E"/>
                </a:solidFill>
              </a:rPr>
              <a:t>Future Scope :</a:t>
            </a:r>
            <a:endParaRPr lang="en-US" dirty="0">
              <a:solidFill>
                <a:srgbClr val="FF8D3E"/>
              </a:solidFill>
            </a:endParaRPr>
          </a:p>
        </p:txBody>
      </p:sp>
      <p:sp>
        <p:nvSpPr>
          <p:cNvPr id="3" name="Content Placeholder 2"/>
          <p:cNvSpPr>
            <a:spLocks noGrp="1"/>
          </p:cNvSpPr>
          <p:nvPr>
            <p:ph idx="1"/>
          </p:nvPr>
        </p:nvSpPr>
        <p:spPr>
          <a:xfrm>
            <a:off x="762000" y="1905000"/>
            <a:ext cx="7955280" cy="3429000"/>
          </a:xfrm>
        </p:spPr>
        <p:txBody>
          <a:bodyPr>
            <a:normAutofit/>
          </a:bodyPr>
          <a:lstStyle/>
          <a:p>
            <a:pPr>
              <a:lnSpc>
                <a:spcPct val="200000"/>
              </a:lnSpc>
              <a:buClr>
                <a:schemeClr val="bg1"/>
              </a:buClr>
            </a:pPr>
            <a:r>
              <a:rPr lang="en-US" sz="2000" dirty="0" smtClean="0"/>
              <a:t>The future scope of the Project is we can implement the live track of the route and the near by location available in the journey and sending the messages to person who booked before the journey starts.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09600" y="685800"/>
            <a:ext cx="7696200" cy="990600"/>
          </a:xfrm>
          <a:prstGeom prst="roundRect">
            <a:avLst/>
          </a:prstGeom>
          <a:solidFill>
            <a:srgbClr val="F9D8CC"/>
          </a:solidFill>
          <a:ln>
            <a:solidFill>
              <a:srgbClr val="F9D8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0" y="457200"/>
            <a:ext cx="7650480" cy="1051560"/>
          </a:xfrm>
        </p:spPr>
        <p:txBody>
          <a:bodyPr/>
          <a:lstStyle/>
          <a:p>
            <a:r>
              <a:rPr lang="en-US" dirty="0" smtClean="0">
                <a:solidFill>
                  <a:srgbClr val="FF8D3E"/>
                </a:solidFill>
              </a:rPr>
              <a:t>Advantages :</a:t>
            </a:r>
            <a:endParaRPr lang="en-US" dirty="0">
              <a:solidFill>
                <a:srgbClr val="FF8D3E"/>
              </a:solidFill>
            </a:endParaRPr>
          </a:p>
        </p:txBody>
      </p:sp>
      <p:sp>
        <p:nvSpPr>
          <p:cNvPr id="3" name="Content Placeholder 2"/>
          <p:cNvSpPr>
            <a:spLocks noGrp="1"/>
          </p:cNvSpPr>
          <p:nvPr>
            <p:ph idx="1"/>
          </p:nvPr>
        </p:nvSpPr>
        <p:spPr>
          <a:xfrm>
            <a:off x="762000" y="1905000"/>
            <a:ext cx="7955280" cy="3429000"/>
          </a:xfrm>
        </p:spPr>
        <p:txBody>
          <a:bodyPr>
            <a:normAutofit/>
          </a:bodyPr>
          <a:lstStyle/>
          <a:p>
            <a:pPr>
              <a:lnSpc>
                <a:spcPct val="200000"/>
              </a:lnSpc>
              <a:buClr>
                <a:schemeClr val="bg1"/>
              </a:buClr>
            </a:pPr>
            <a:r>
              <a:rPr lang="en-IN" sz="2000" dirty="0" smtClean="0">
                <a:latin typeface="Times New Roman" pitchFamily="18" charset="0"/>
                <a:cs typeface="Times New Roman" pitchFamily="18" charset="0"/>
              </a:rPr>
              <a:t>Stress-free</a:t>
            </a:r>
            <a:r>
              <a:rPr lang="en-IN" sz="2000" dirty="0" smtClean="0">
                <a:latin typeface="Times New Roman" pitchFamily="18" charset="0"/>
                <a:cs typeface="Times New Roman" pitchFamily="18" charset="0"/>
              </a:rPr>
              <a:t>, hustle free booking of </a:t>
            </a:r>
            <a:r>
              <a:rPr lang="en-IN" sz="2000" dirty="0" smtClean="0">
                <a:latin typeface="Times New Roman" pitchFamily="18" charset="0"/>
                <a:cs typeface="Times New Roman" pitchFamily="18" charset="0"/>
              </a:rPr>
              <a:t>tickets.</a:t>
            </a:r>
            <a:endParaRPr lang="en-US" sz="2000" dirty="0" smtClean="0">
              <a:latin typeface="Times New Roman" pitchFamily="18" charset="0"/>
              <a:cs typeface="Times New Roman" pitchFamily="18" charset="0"/>
            </a:endParaRPr>
          </a:p>
          <a:p>
            <a:pPr>
              <a:lnSpc>
                <a:spcPct val="200000"/>
              </a:lnSpc>
              <a:buClr>
                <a:schemeClr val="bg1"/>
              </a:buClr>
            </a:pPr>
            <a:r>
              <a:rPr lang="en-IN" sz="2000" dirty="0" smtClean="0">
                <a:latin typeface="Times New Roman" pitchFamily="18" charset="0"/>
                <a:cs typeface="Times New Roman" pitchFamily="18" charset="0"/>
              </a:rPr>
              <a:t>Easy payment </a:t>
            </a:r>
            <a:r>
              <a:rPr lang="en-IN" sz="2000" dirty="0" smtClean="0">
                <a:latin typeface="Times New Roman" pitchFamily="18" charset="0"/>
                <a:cs typeface="Times New Roman" pitchFamily="18" charset="0"/>
              </a:rPr>
              <a:t>options.</a:t>
            </a:r>
            <a:endParaRPr lang="en-US" sz="2000" dirty="0" smtClean="0">
              <a:latin typeface="Times New Roman" pitchFamily="18" charset="0"/>
              <a:cs typeface="Times New Roman" pitchFamily="18" charset="0"/>
            </a:endParaRPr>
          </a:p>
          <a:p>
            <a:pPr>
              <a:lnSpc>
                <a:spcPct val="200000"/>
              </a:lnSpc>
              <a:buClr>
                <a:schemeClr val="bg1"/>
              </a:buClr>
            </a:pPr>
            <a:r>
              <a:rPr lang="en-IN" sz="2000" dirty="0" smtClean="0">
                <a:latin typeface="Times New Roman" pitchFamily="18" charset="0"/>
                <a:cs typeface="Times New Roman" pitchFamily="18" charset="0"/>
              </a:rPr>
              <a:t>You can have various options while choosing y</a:t>
            </a:r>
            <a:r>
              <a:rPr lang="en-IN" sz="2000" dirty="0" smtClean="0">
                <a:latin typeface="Times New Roman" pitchFamily="18" charset="0"/>
                <a:cs typeface="Times New Roman" pitchFamily="18" charset="0"/>
              </a:rPr>
              <a:t>our tickets.</a:t>
            </a:r>
            <a:endParaRPr lang="en-US" sz="2000" dirty="0" smtClean="0">
              <a:latin typeface="Times New Roman" pitchFamily="18" charset="0"/>
              <a:cs typeface="Times New Roman" pitchFamily="18" charset="0"/>
            </a:endParaRPr>
          </a:p>
          <a:p>
            <a:pPr>
              <a:lnSpc>
                <a:spcPct val="200000"/>
              </a:lnSpc>
              <a:buClr>
                <a:schemeClr val="bg1"/>
              </a:buClr>
            </a:pPr>
            <a:r>
              <a:rPr lang="en-IN" sz="2000" dirty="0" smtClean="0">
                <a:latin typeface="Times New Roman" pitchFamily="18" charset="0"/>
                <a:cs typeface="Times New Roman" pitchFamily="18" charset="0"/>
              </a:rPr>
              <a:t>24/7 availability to accept </a:t>
            </a:r>
            <a:r>
              <a:rPr lang="en-IN" sz="2000" dirty="0" smtClean="0">
                <a:latin typeface="Times New Roman" pitchFamily="18" charset="0"/>
                <a:cs typeface="Times New Roman" pitchFamily="18" charset="0"/>
              </a:rPr>
              <a:t>reservations.</a:t>
            </a:r>
            <a:endParaRPr lang="en-US" sz="2000" dirty="0" smtClean="0">
              <a:latin typeface="Times New Roman" pitchFamily="18" charset="0"/>
              <a:cs typeface="Times New Roman" pitchFamily="18" charset="0"/>
            </a:endParaRPr>
          </a:p>
          <a:p>
            <a:pPr>
              <a:lnSpc>
                <a:spcPct val="200000"/>
              </a:lnSpc>
              <a:buClr>
                <a:schemeClr val="bg1"/>
              </a:buClr>
            </a:pPr>
            <a:r>
              <a:rPr lang="en-IN" sz="2000" dirty="0" smtClean="0">
                <a:latin typeface="Times New Roman" pitchFamily="18" charset="0"/>
                <a:cs typeface="Times New Roman" pitchFamily="18" charset="0"/>
              </a:rPr>
              <a:t>A</a:t>
            </a:r>
            <a:r>
              <a:rPr lang="en-IN" sz="2000" dirty="0" smtClean="0">
                <a:latin typeface="Times New Roman" pitchFamily="18" charset="0"/>
                <a:cs typeface="Times New Roman" pitchFamily="18" charset="0"/>
              </a:rPr>
              <a:t>mplifies </a:t>
            </a:r>
            <a:r>
              <a:rPr lang="en-IN" sz="2000" dirty="0" smtClean="0">
                <a:latin typeface="Times New Roman" pitchFamily="18" charset="0"/>
                <a:cs typeface="Times New Roman" pitchFamily="18" charset="0"/>
              </a:rPr>
              <a:t>booking </a:t>
            </a:r>
            <a:r>
              <a:rPr lang="en-IN" sz="2000" dirty="0" smtClean="0">
                <a:latin typeface="Times New Roman" pitchFamily="18" charset="0"/>
                <a:cs typeface="Times New Roman" pitchFamily="18" charset="0"/>
              </a:rPr>
              <a:t>process.</a:t>
            </a:r>
            <a:endParaRPr lang="en-US" sz="2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09600" y="685800"/>
            <a:ext cx="7696200" cy="990600"/>
          </a:xfrm>
          <a:prstGeom prst="roundRect">
            <a:avLst/>
          </a:prstGeom>
          <a:solidFill>
            <a:srgbClr val="F9D8CC"/>
          </a:solidFill>
          <a:ln>
            <a:solidFill>
              <a:srgbClr val="F9D8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0" y="457200"/>
            <a:ext cx="7650480" cy="1051560"/>
          </a:xfrm>
        </p:spPr>
        <p:txBody>
          <a:bodyPr/>
          <a:lstStyle/>
          <a:p>
            <a:r>
              <a:rPr lang="en-US" dirty="0" smtClean="0">
                <a:solidFill>
                  <a:srgbClr val="FF8D3E"/>
                </a:solidFill>
              </a:rPr>
              <a:t>Disadvantages :</a:t>
            </a:r>
            <a:endParaRPr lang="en-US" dirty="0">
              <a:solidFill>
                <a:srgbClr val="FF8D3E"/>
              </a:solidFill>
            </a:endParaRPr>
          </a:p>
        </p:txBody>
      </p:sp>
      <p:sp>
        <p:nvSpPr>
          <p:cNvPr id="3" name="Content Placeholder 2"/>
          <p:cNvSpPr>
            <a:spLocks noGrp="1"/>
          </p:cNvSpPr>
          <p:nvPr>
            <p:ph idx="1"/>
          </p:nvPr>
        </p:nvSpPr>
        <p:spPr>
          <a:xfrm>
            <a:off x="762000" y="1905000"/>
            <a:ext cx="7955280" cy="3429000"/>
          </a:xfrm>
        </p:spPr>
        <p:txBody>
          <a:bodyPr>
            <a:normAutofit/>
          </a:bodyPr>
          <a:lstStyle/>
          <a:p>
            <a:pPr marL="457200" indent="-457200">
              <a:lnSpc>
                <a:spcPct val="200000"/>
              </a:lnSpc>
              <a:buClr>
                <a:schemeClr val="bg1"/>
              </a:buClr>
            </a:pPr>
            <a:r>
              <a:rPr lang="en-IN" sz="2000" dirty="0" smtClean="0">
                <a:latin typeface="Times New Roman" pitchFamily="18" charset="0"/>
                <a:cs typeface="Times New Roman" pitchFamily="18" charset="0"/>
              </a:rPr>
              <a:t>You need Internet Access to use Online Booking Systems.</a:t>
            </a:r>
          </a:p>
          <a:p>
            <a:pPr marL="457200" indent="-457200">
              <a:lnSpc>
                <a:spcPct val="200000"/>
              </a:lnSpc>
              <a:buClr>
                <a:schemeClr val="bg1"/>
              </a:buClr>
            </a:pPr>
            <a:r>
              <a:rPr lang="en-IN" sz="2000" dirty="0" smtClean="0">
                <a:latin typeface="Times New Roman" pitchFamily="18" charset="0"/>
                <a:cs typeface="Times New Roman" pitchFamily="18" charset="0"/>
              </a:rPr>
              <a:t>No real contact with another human. </a:t>
            </a:r>
          </a:p>
          <a:p>
            <a:pPr marL="457200" indent="-457200">
              <a:lnSpc>
                <a:spcPct val="200000"/>
              </a:lnSpc>
              <a:buClr>
                <a:schemeClr val="bg1"/>
              </a:buClr>
            </a:pPr>
            <a:r>
              <a:rPr lang="en-IN" sz="2000" dirty="0" smtClean="0">
                <a:latin typeface="Times New Roman" pitchFamily="18" charset="0"/>
                <a:cs typeface="Times New Roman" pitchFamily="18" charset="0"/>
              </a:rPr>
              <a:t>Software </a:t>
            </a:r>
            <a:r>
              <a:rPr lang="en-IN" sz="2000" dirty="0" smtClean="0">
                <a:latin typeface="Times New Roman" pitchFamily="18" charset="0"/>
                <a:cs typeface="Times New Roman" pitchFamily="18" charset="0"/>
              </a:rPr>
              <a:t>glitch can cause u buy same ticket twice... And den u have to contact </a:t>
            </a:r>
            <a:r>
              <a:rPr lang="en-IN" sz="2000" dirty="0" err="1" smtClean="0">
                <a:latin typeface="Times New Roman" pitchFamily="18" charset="0"/>
                <a:cs typeface="Times New Roman" pitchFamily="18" charset="0"/>
              </a:rPr>
              <a:t>Cust</a:t>
            </a:r>
            <a:r>
              <a:rPr lang="en-IN" sz="2000" dirty="0" smtClean="0">
                <a:latin typeface="Times New Roman" pitchFamily="18" charset="0"/>
                <a:cs typeface="Times New Roman" pitchFamily="18" charset="0"/>
              </a:rPr>
              <a:t> care and stress </a:t>
            </a:r>
            <a:r>
              <a:rPr lang="en-IN" sz="2000" dirty="0" err="1" smtClean="0">
                <a:latin typeface="Times New Roman" pitchFamily="18" charset="0"/>
                <a:cs typeface="Times New Roman" pitchFamily="18" charset="0"/>
              </a:rPr>
              <a:t>urself</a:t>
            </a:r>
            <a:r>
              <a:rPr lang="en-IN" sz="2000" dirty="0" smtClean="0">
                <a:latin typeface="Times New Roman" pitchFamily="18" charset="0"/>
                <a:cs typeface="Times New Roman" pitchFamily="18" charset="0"/>
              </a:rPr>
              <a:t> for reversal</a:t>
            </a:r>
            <a:endParaRPr lang="en-IN" sz="2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09600" y="685800"/>
            <a:ext cx="7696200" cy="990600"/>
          </a:xfrm>
          <a:prstGeom prst="roundRect">
            <a:avLst/>
          </a:prstGeom>
          <a:solidFill>
            <a:srgbClr val="F9D8CC"/>
          </a:solidFill>
          <a:ln>
            <a:solidFill>
              <a:srgbClr val="F9D8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057400" y="381000"/>
            <a:ext cx="6278880" cy="1051560"/>
          </a:xfrm>
        </p:spPr>
        <p:txBody>
          <a:bodyPr/>
          <a:lstStyle/>
          <a:p>
            <a:r>
              <a:rPr lang="en-US" dirty="0" smtClean="0">
                <a:solidFill>
                  <a:srgbClr val="FF8D3E"/>
                </a:solidFill>
              </a:rPr>
              <a:t>Conclusion :</a:t>
            </a:r>
            <a:endParaRPr lang="en-US" dirty="0">
              <a:solidFill>
                <a:srgbClr val="FF8D3E"/>
              </a:solidFill>
            </a:endParaRPr>
          </a:p>
        </p:txBody>
      </p:sp>
      <p:sp>
        <p:nvSpPr>
          <p:cNvPr id="3" name="Content Placeholder 2"/>
          <p:cNvSpPr>
            <a:spLocks noGrp="1"/>
          </p:cNvSpPr>
          <p:nvPr>
            <p:ph idx="1"/>
          </p:nvPr>
        </p:nvSpPr>
        <p:spPr>
          <a:xfrm>
            <a:off x="685800" y="1905000"/>
            <a:ext cx="8031480" cy="3886200"/>
          </a:xfrm>
        </p:spPr>
        <p:txBody>
          <a:bodyPr>
            <a:normAutofit lnSpcReduction="10000"/>
          </a:bodyPr>
          <a:lstStyle/>
          <a:p>
            <a:pPr lvl="0">
              <a:lnSpc>
                <a:spcPct val="100000"/>
              </a:lnSpc>
              <a:buClr>
                <a:schemeClr val="bg1"/>
              </a:buClr>
            </a:pPr>
            <a:r>
              <a:rPr lang="en-US" sz="2000" dirty="0" smtClean="0"/>
              <a:t>Online ticket booking system is an application where the customer can book a ticket online and 24/7 hours a day from anyplace in the world. </a:t>
            </a:r>
          </a:p>
          <a:p>
            <a:pPr lvl="0">
              <a:lnSpc>
                <a:spcPct val="100000"/>
              </a:lnSpc>
              <a:buClr>
                <a:schemeClr val="bg1"/>
              </a:buClr>
            </a:pPr>
            <a:r>
              <a:rPr lang="en-US" sz="2000" dirty="0" smtClean="0"/>
              <a:t>Customers can also interact with the ticket booking website to know any other details they want. </a:t>
            </a:r>
          </a:p>
          <a:p>
            <a:pPr lvl="0">
              <a:lnSpc>
                <a:spcPct val="100000"/>
              </a:lnSpc>
              <a:buClr>
                <a:schemeClr val="bg1"/>
              </a:buClr>
            </a:pPr>
            <a:r>
              <a:rPr lang="en-US" sz="2000" dirty="0" smtClean="0"/>
              <a:t>Online ticket booking system has developed successfully. System performance also found to be satisfactory. This is a user  friendly application. </a:t>
            </a:r>
          </a:p>
          <a:p>
            <a:pPr lvl="0">
              <a:lnSpc>
                <a:spcPct val="100000"/>
              </a:lnSpc>
              <a:buClr>
                <a:schemeClr val="bg1"/>
              </a:buClr>
            </a:pPr>
            <a:r>
              <a:rPr lang="en-US" sz="2000" dirty="0" smtClean="0"/>
              <a:t>Through this application , the cost can be reduced and efficiency is increased. </a:t>
            </a:r>
          </a:p>
          <a:p>
            <a:pPr lvl="0">
              <a:lnSpc>
                <a:spcPct val="100000"/>
              </a:lnSpc>
              <a:buClr>
                <a:schemeClr val="bg1"/>
              </a:buClr>
            </a:pPr>
            <a:r>
              <a:rPr lang="en-US" sz="2000" dirty="0" smtClean="0"/>
              <a:t>With help of this application customers can book tickets, can know the status of bus</a:t>
            </a:r>
            <a:endParaRPr lang="en-US" sz="2000" dirty="0"/>
          </a:p>
        </p:txBody>
      </p:sp>
      <p:sp>
        <p:nvSpPr>
          <p:cNvPr id="5" name="Rectangle 4"/>
          <p:cNvSpPr/>
          <p:nvPr/>
        </p:nvSpPr>
        <p:spPr>
          <a:xfrm>
            <a:off x="914400" y="762000"/>
            <a:ext cx="914400" cy="838200"/>
          </a:xfrm>
          <a:prstGeom prst="rect">
            <a:avLst/>
          </a:prstGeom>
          <a:blipFill>
            <a:blip r:embed="rId2" cstate="print">
              <a:extLst>
                <a:ext uri="{28A0092B-C50C-407E-A947-70E740481C1C}">
                  <a14:useLocalDpi xmlns:lc="http://schemas.openxmlformats.org/drawingml/2006/lockedCanvas" xmlns:a14="http://schemas.microsoft.com/office/drawing/2010/main" xmlns:dgm="http://schemas.openxmlformats.org/drawingml/2006/diagram" xmlns="" val="0"/>
                </a:ext>
                <a:ext uri="{96DAC541-7B7A-43D3-8B79-37D633B846F1}">
                  <asvg:svgBlip xmlns:lc="http://schemas.openxmlformats.org/drawingml/2006/lockedCanvas" xmlns:asvg="http://schemas.microsoft.com/office/drawing/2016/SVG/main" xmlns:dgm="http://schemas.openxmlformats.org/drawingml/2006/diagram" xmlns=""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1524000"/>
            <a:ext cx="7696200" cy="3276600"/>
          </a:xfrm>
          <a:prstGeom prst="roundRect">
            <a:avLst/>
          </a:prstGeom>
          <a:solidFill>
            <a:srgbClr val="F9D8CC"/>
          </a:solidFill>
          <a:ln>
            <a:solidFill>
              <a:srgbClr val="F9D8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905000" y="2667000"/>
            <a:ext cx="5440680" cy="1051560"/>
          </a:xfrm>
        </p:spPr>
        <p:txBody>
          <a:bodyPr>
            <a:noAutofit/>
          </a:bodyPr>
          <a:lstStyle/>
          <a:p>
            <a:r>
              <a:rPr lang="en-US" sz="7200" dirty="0" smtClean="0">
                <a:solidFill>
                  <a:srgbClr val="FF8D3E"/>
                </a:solidFill>
                <a:latin typeface="Algerian" pitchFamily="82" charset="0"/>
              </a:rPr>
              <a:t>Thank You</a:t>
            </a:r>
            <a:endParaRPr lang="en-US" sz="7200" dirty="0">
              <a:solidFill>
                <a:srgbClr val="FF8D3E"/>
              </a:solidFill>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5800" y="685800"/>
            <a:ext cx="7696200" cy="990600"/>
          </a:xfrm>
          <a:prstGeom prst="roundRect">
            <a:avLst/>
          </a:prstGeom>
          <a:solidFill>
            <a:srgbClr val="F9D8CC"/>
          </a:solidFill>
          <a:ln>
            <a:solidFill>
              <a:srgbClr val="F9D8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5800" y="762000"/>
            <a:ext cx="7543800" cy="685800"/>
          </a:xfrm>
        </p:spPr>
        <p:txBody>
          <a:bodyPr>
            <a:normAutofit/>
          </a:bodyPr>
          <a:lstStyle/>
          <a:p>
            <a:r>
              <a:rPr lang="en-US" sz="3200" dirty="0" smtClean="0">
                <a:latin typeface="Times New Roman" pitchFamily="18" charset="0"/>
                <a:cs typeface="Times New Roman" pitchFamily="18" charset="0"/>
              </a:rPr>
              <a:t>Project Team Members(Group 2)</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655320" y="1981200"/>
            <a:ext cx="8107680" cy="4187952"/>
          </a:xfrm>
        </p:spPr>
        <p:txBody>
          <a:bodyPr>
            <a:normAutofit fontScale="92500" lnSpcReduction="20000"/>
          </a:bodyPr>
          <a:lstStyle/>
          <a:p>
            <a:pPr>
              <a:buClr>
                <a:schemeClr val="bg1"/>
              </a:buClr>
            </a:pPr>
            <a:r>
              <a:rPr lang="en-US" dirty="0" smtClean="0">
                <a:latin typeface="Times New Roman" pitchFamily="18" charset="0"/>
                <a:cs typeface="Times New Roman" pitchFamily="18" charset="0"/>
              </a:rPr>
              <a:t>Chetan </a:t>
            </a:r>
            <a:r>
              <a:rPr lang="en-US" dirty="0" err="1" smtClean="0">
                <a:latin typeface="Times New Roman" pitchFamily="18" charset="0"/>
                <a:cs typeface="Times New Roman" pitchFamily="18" charset="0"/>
              </a:rPr>
              <a:t>kumar</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 </a:t>
            </a:r>
            <a:r>
              <a:rPr lang="en-US" dirty="0" err="1" smtClean="0">
                <a:latin typeface="Times New Roman" pitchFamily="18" charset="0"/>
                <a:cs typeface="Times New Roman" pitchFamily="18" charset="0"/>
              </a:rPr>
              <a:t>Badiger</a:t>
            </a:r>
            <a:r>
              <a:rPr lang="en-US" dirty="0" smtClean="0">
                <a:latin typeface="Times New Roman" pitchFamily="18" charset="0"/>
                <a:cs typeface="Times New Roman" pitchFamily="18" charset="0"/>
              </a:rPr>
              <a:t>			2491707</a:t>
            </a:r>
          </a:p>
          <a:p>
            <a:pPr>
              <a:buClr>
                <a:schemeClr val="bg1"/>
              </a:buClr>
            </a:pPr>
            <a:r>
              <a:rPr lang="en-US" dirty="0" err="1" smtClean="0">
                <a:latin typeface="Times New Roman" pitchFamily="18" charset="0"/>
                <a:cs typeface="Times New Roman" pitchFamily="18" charset="0"/>
              </a:rPr>
              <a:t>Chethan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Kumar </a:t>
            </a:r>
            <a:r>
              <a:rPr lang="en-US" dirty="0" smtClean="0">
                <a:latin typeface="Times New Roman" pitchFamily="18" charset="0"/>
                <a:cs typeface="Times New Roman" pitchFamily="18" charset="0"/>
              </a:rPr>
              <a:t>R				2495823</a:t>
            </a:r>
          </a:p>
          <a:p>
            <a:pPr>
              <a:buClr>
                <a:schemeClr val="bg1"/>
              </a:buClr>
            </a:pPr>
            <a:r>
              <a:rPr lang="en-US" dirty="0" err="1">
                <a:latin typeface="Times New Roman" pitchFamily="18" charset="0"/>
                <a:cs typeface="Times New Roman" pitchFamily="18" charset="0"/>
              </a:rPr>
              <a:t>Dasannagari</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Harshitha</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2492702</a:t>
            </a:r>
          </a:p>
          <a:p>
            <a:pPr>
              <a:buClr>
                <a:schemeClr val="bg1"/>
              </a:buClr>
            </a:pPr>
            <a:r>
              <a:rPr lang="en-US" dirty="0" err="1">
                <a:latin typeface="Times New Roman" pitchFamily="18" charset="0"/>
                <a:cs typeface="Times New Roman" pitchFamily="18" charset="0"/>
              </a:rPr>
              <a:t>Devarala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Thirupathi</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Rao</a:t>
            </a:r>
            <a:r>
              <a:rPr lang="en-US" dirty="0" smtClean="0">
                <a:latin typeface="Times New Roman" pitchFamily="18" charset="0"/>
                <a:cs typeface="Times New Roman" pitchFamily="18" charset="0"/>
              </a:rPr>
              <a:t> 			2490131</a:t>
            </a:r>
          </a:p>
          <a:p>
            <a:pPr>
              <a:buClr>
                <a:schemeClr val="bg1"/>
              </a:buClr>
            </a:pPr>
            <a:r>
              <a:rPr lang="en-US" dirty="0" err="1">
                <a:latin typeface="Times New Roman" pitchFamily="18" charset="0"/>
                <a:cs typeface="Times New Roman" pitchFamily="18" charset="0"/>
              </a:rPr>
              <a:t>Dhanush</a:t>
            </a:r>
            <a:r>
              <a:rPr lang="en-US" dirty="0">
                <a:latin typeface="Times New Roman" pitchFamily="18" charset="0"/>
                <a:cs typeface="Times New Roman" pitchFamily="18" charset="0"/>
              </a:rPr>
              <a:t> K </a:t>
            </a:r>
            <a:r>
              <a:rPr lang="en-US" dirty="0" smtClean="0">
                <a:latin typeface="Times New Roman" pitchFamily="18" charset="0"/>
                <a:cs typeface="Times New Roman" pitchFamily="18" charset="0"/>
              </a:rPr>
              <a:t>A				2491015</a:t>
            </a:r>
          </a:p>
          <a:p>
            <a:pPr>
              <a:buClr>
                <a:schemeClr val="bg1"/>
              </a:buClr>
            </a:pPr>
            <a:r>
              <a:rPr lang="en-US" dirty="0" err="1">
                <a:latin typeface="Times New Roman" pitchFamily="18" charset="0"/>
                <a:cs typeface="Times New Roman" pitchFamily="18" charset="0"/>
              </a:rPr>
              <a:t>Dharanikota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Sai</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Venkatesh</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2491507</a:t>
            </a:r>
          </a:p>
          <a:p>
            <a:pPr>
              <a:buClr>
                <a:schemeClr val="bg1"/>
              </a:buClr>
            </a:pPr>
            <a:r>
              <a:rPr lang="en-US" dirty="0" err="1">
                <a:latin typeface="Times New Roman" pitchFamily="18" charset="0"/>
                <a:cs typeface="Times New Roman" pitchFamily="18" charset="0"/>
              </a:rPr>
              <a:t>Eesha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Rajendra</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Borkar</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2490956</a:t>
            </a:r>
          </a:p>
          <a:p>
            <a:pPr>
              <a:buClr>
                <a:schemeClr val="bg1"/>
              </a:buClr>
            </a:pPr>
            <a:r>
              <a:rPr lang="en-US" dirty="0">
                <a:latin typeface="Times New Roman" pitchFamily="18" charset="0"/>
                <a:cs typeface="Times New Roman" pitchFamily="18" charset="0"/>
              </a:rPr>
              <a:t>Gaddi </a:t>
            </a:r>
            <a:r>
              <a:rPr lang="en-US" dirty="0" smtClean="0">
                <a:latin typeface="Times New Roman" pitchFamily="18" charset="0"/>
                <a:cs typeface="Times New Roman" pitchFamily="18" charset="0"/>
              </a:rPr>
              <a:t>Chetan				2492559 </a:t>
            </a:r>
          </a:p>
          <a:p>
            <a:pPr>
              <a:buClr>
                <a:schemeClr val="bg1"/>
              </a:buClr>
            </a:pPr>
            <a:r>
              <a:rPr lang="en-US" dirty="0" err="1">
                <a:latin typeface="Times New Roman" pitchFamily="18" charset="0"/>
                <a:cs typeface="Times New Roman" pitchFamily="18" charset="0"/>
              </a:rPr>
              <a:t>Garapati</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Prakash</a:t>
            </a:r>
            <a:r>
              <a:rPr lang="en-US" dirty="0" smtClean="0">
                <a:latin typeface="Times New Roman" pitchFamily="18" charset="0"/>
                <a:cs typeface="Times New Roman" pitchFamily="18" charset="0"/>
              </a:rPr>
              <a:t> 				2492335</a:t>
            </a:r>
          </a:p>
          <a:p>
            <a:pPr>
              <a:buClr>
                <a:schemeClr val="bg1"/>
              </a:buClr>
            </a:pPr>
            <a:r>
              <a:rPr lang="en-US" dirty="0" err="1">
                <a:latin typeface="Times New Roman" pitchFamily="18" charset="0"/>
                <a:cs typeface="Times New Roman" pitchFamily="18" charset="0"/>
              </a:rPr>
              <a:t>Golla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Sai</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Kumar				2492652  </a:t>
            </a:r>
          </a:p>
          <a:p>
            <a:pPr marL="0" indent="0">
              <a:buClr>
                <a:schemeClr val="bg1"/>
              </a:buCl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25375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5800" y="533400"/>
            <a:ext cx="7696200" cy="990600"/>
          </a:xfrm>
          <a:prstGeom prst="roundRect">
            <a:avLst/>
          </a:prstGeom>
          <a:solidFill>
            <a:srgbClr val="F9D8CC"/>
          </a:solidFill>
          <a:ln>
            <a:solidFill>
              <a:srgbClr val="F9D8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81000"/>
            <a:ext cx="7879080" cy="914400"/>
          </a:xfrm>
        </p:spPr>
        <p:txBody>
          <a:bodyPr/>
          <a:lstStyle/>
          <a:p>
            <a:r>
              <a:rPr lang="en-US" dirty="0" smtClean="0">
                <a:solidFill>
                  <a:srgbClr val="FF8D3E"/>
                </a:solidFill>
                <a:latin typeface="Times New Roman" pitchFamily="18" charset="0"/>
                <a:cs typeface="Times New Roman" pitchFamily="18" charset="0"/>
              </a:rPr>
              <a:t>Contents:</a:t>
            </a:r>
            <a:endParaRPr lang="en-US" dirty="0">
              <a:solidFill>
                <a:srgbClr val="FF8D3E"/>
              </a:solidFill>
              <a:latin typeface="Times New Roman" pitchFamily="18" charset="0"/>
              <a:cs typeface="Times New Roman" pitchFamily="18" charset="0"/>
            </a:endParaRPr>
          </a:p>
        </p:txBody>
      </p:sp>
      <p:sp>
        <p:nvSpPr>
          <p:cNvPr id="3" name="Content Placeholder 2"/>
          <p:cNvSpPr>
            <a:spLocks noGrp="1"/>
          </p:cNvSpPr>
          <p:nvPr>
            <p:ph idx="1"/>
          </p:nvPr>
        </p:nvSpPr>
        <p:spPr>
          <a:xfrm>
            <a:off x="685800" y="1447800"/>
            <a:ext cx="7772400" cy="4343400"/>
          </a:xfrm>
        </p:spPr>
        <p:txBody>
          <a:bodyPr>
            <a:normAutofit fontScale="25000" lnSpcReduction="20000"/>
          </a:bodyPr>
          <a:lstStyle/>
          <a:p>
            <a:pPr marL="342900" indent="-342900">
              <a:lnSpc>
                <a:spcPct val="150000"/>
              </a:lnSpc>
              <a:buClr>
                <a:schemeClr val="bg1"/>
              </a:buClr>
              <a:buSzPct val="90000"/>
              <a:buFont typeface="+mj-lt"/>
              <a:buAutoNum type="arabicPeriod"/>
            </a:pPr>
            <a:r>
              <a:rPr lang="en-GB" sz="7200" b="1" dirty="0">
                <a:latin typeface="Times New Roman" panose="02020603050405020304" pitchFamily="18" charset="0"/>
                <a:cs typeface="Times New Roman" panose="02020603050405020304" pitchFamily="18" charset="0"/>
              </a:rPr>
              <a:t>Introduction</a:t>
            </a:r>
          </a:p>
          <a:p>
            <a:pPr marL="342900" indent="-342900">
              <a:lnSpc>
                <a:spcPct val="150000"/>
              </a:lnSpc>
              <a:buClr>
                <a:schemeClr val="bg1"/>
              </a:buClr>
              <a:buSzPct val="90000"/>
              <a:buFont typeface="+mj-lt"/>
              <a:buAutoNum type="arabicPeriod"/>
            </a:pPr>
            <a:r>
              <a:rPr lang="en-GB" sz="7200" b="1" dirty="0">
                <a:latin typeface="Times New Roman" panose="02020603050405020304" pitchFamily="18" charset="0"/>
                <a:cs typeface="Times New Roman" panose="02020603050405020304" pitchFamily="18" charset="0"/>
              </a:rPr>
              <a:t>Why do we </a:t>
            </a:r>
            <a:r>
              <a:rPr lang="en-GB" sz="7200" b="1" dirty="0" smtClean="0">
                <a:latin typeface="Times New Roman" panose="02020603050405020304" pitchFamily="18" charset="0"/>
                <a:cs typeface="Times New Roman" panose="02020603050405020304" pitchFamily="18" charset="0"/>
              </a:rPr>
              <a:t>need online bus booking system </a:t>
            </a:r>
            <a:r>
              <a:rPr lang="en-GB" sz="7200" b="1" dirty="0">
                <a:latin typeface="Times New Roman" panose="02020603050405020304" pitchFamily="18" charset="0"/>
                <a:cs typeface="Times New Roman" panose="02020603050405020304" pitchFamily="18" charset="0"/>
              </a:rPr>
              <a:t>?</a:t>
            </a:r>
          </a:p>
          <a:p>
            <a:pPr marL="342900" indent="-342900">
              <a:lnSpc>
                <a:spcPct val="150000"/>
              </a:lnSpc>
              <a:buClr>
                <a:schemeClr val="bg1"/>
              </a:buClr>
              <a:buSzPct val="90000"/>
              <a:buFont typeface="+mj-lt"/>
              <a:buAutoNum type="arabicPeriod"/>
            </a:pPr>
            <a:r>
              <a:rPr lang="en-GB" sz="7200" b="1" dirty="0" smtClean="0">
                <a:latin typeface="Times New Roman" panose="02020603050405020304" pitchFamily="18" charset="0"/>
                <a:cs typeface="Times New Roman" panose="02020603050405020304" pitchFamily="18" charset="0"/>
              </a:rPr>
              <a:t>Objectives</a:t>
            </a:r>
            <a:endParaRPr lang="en-GB" sz="7200" b="1" dirty="0">
              <a:latin typeface="Times New Roman" panose="02020603050405020304" pitchFamily="18" charset="0"/>
              <a:cs typeface="Times New Roman" panose="02020603050405020304" pitchFamily="18" charset="0"/>
            </a:endParaRPr>
          </a:p>
          <a:p>
            <a:pPr marL="342900" indent="-342900">
              <a:lnSpc>
                <a:spcPct val="150000"/>
              </a:lnSpc>
              <a:buClr>
                <a:schemeClr val="bg1"/>
              </a:buClr>
              <a:buSzPct val="90000"/>
              <a:buFont typeface="+mj-lt"/>
              <a:buAutoNum type="arabicPeriod"/>
            </a:pPr>
            <a:r>
              <a:rPr lang="en-GB" sz="7200" b="1" dirty="0">
                <a:latin typeface="Times New Roman" panose="02020603050405020304" pitchFamily="18" charset="0"/>
                <a:cs typeface="Times New Roman" panose="02020603050405020304" pitchFamily="18" charset="0"/>
              </a:rPr>
              <a:t>Tools &amp; languages used</a:t>
            </a:r>
          </a:p>
          <a:p>
            <a:pPr marL="342900" indent="-342900">
              <a:lnSpc>
                <a:spcPct val="150000"/>
              </a:lnSpc>
              <a:buClr>
                <a:schemeClr val="bg1"/>
              </a:buClr>
              <a:buSzPct val="90000"/>
              <a:buFont typeface="+mj-lt"/>
              <a:buAutoNum type="arabicPeriod"/>
            </a:pPr>
            <a:r>
              <a:rPr lang="en-GB" sz="7200" b="1" dirty="0">
                <a:latin typeface="Times New Roman" panose="02020603050405020304" pitchFamily="18" charset="0"/>
                <a:cs typeface="Times New Roman" panose="02020603050405020304" pitchFamily="18" charset="0"/>
              </a:rPr>
              <a:t>System Requirements</a:t>
            </a:r>
          </a:p>
          <a:p>
            <a:pPr marL="342900" indent="-342900">
              <a:lnSpc>
                <a:spcPct val="150000"/>
              </a:lnSpc>
              <a:buClr>
                <a:schemeClr val="bg1"/>
              </a:buClr>
              <a:buSzPct val="90000"/>
              <a:buFont typeface="+mj-lt"/>
              <a:buAutoNum type="arabicPeriod"/>
            </a:pPr>
            <a:r>
              <a:rPr lang="en-GB" sz="7200" b="1" dirty="0" smtClean="0">
                <a:latin typeface="Times New Roman" panose="02020603050405020304" pitchFamily="18" charset="0"/>
                <a:cs typeface="Times New Roman" panose="02020603050405020304" pitchFamily="18" charset="0"/>
              </a:rPr>
              <a:t>Project flow</a:t>
            </a:r>
            <a:endParaRPr lang="en-GB" sz="7200" b="1" dirty="0">
              <a:latin typeface="Times New Roman" panose="02020603050405020304" pitchFamily="18" charset="0"/>
              <a:cs typeface="Times New Roman" panose="02020603050405020304" pitchFamily="18" charset="0"/>
            </a:endParaRPr>
          </a:p>
          <a:p>
            <a:pPr marL="342900" indent="-342900">
              <a:lnSpc>
                <a:spcPct val="150000"/>
              </a:lnSpc>
              <a:buClr>
                <a:schemeClr val="bg1"/>
              </a:buClr>
              <a:buSzPct val="90000"/>
              <a:buFont typeface="+mj-lt"/>
              <a:buAutoNum type="arabicPeriod"/>
            </a:pPr>
            <a:r>
              <a:rPr lang="en-GB" sz="7200" b="1" dirty="0">
                <a:latin typeface="Times New Roman" panose="02020603050405020304" pitchFamily="18" charset="0"/>
                <a:cs typeface="Times New Roman" panose="02020603050405020304" pitchFamily="18" charset="0"/>
              </a:rPr>
              <a:t>Features Available</a:t>
            </a:r>
          </a:p>
          <a:p>
            <a:pPr marL="342900" indent="-342900">
              <a:lnSpc>
                <a:spcPct val="150000"/>
              </a:lnSpc>
              <a:buClr>
                <a:schemeClr val="bg1"/>
              </a:buClr>
              <a:buSzPct val="90000"/>
              <a:buFont typeface="+mj-lt"/>
              <a:buAutoNum type="arabicPeriod"/>
            </a:pPr>
            <a:r>
              <a:rPr lang="en-GB" sz="7200" b="1" dirty="0">
                <a:latin typeface="Times New Roman" panose="02020603050405020304" pitchFamily="18" charset="0"/>
                <a:cs typeface="Times New Roman" panose="02020603050405020304" pitchFamily="18" charset="0"/>
              </a:rPr>
              <a:t>Future Scope &amp; </a:t>
            </a:r>
            <a:r>
              <a:rPr lang="en-GB" sz="7200" b="1" dirty="0" smtClean="0">
                <a:latin typeface="Times New Roman" panose="02020603050405020304" pitchFamily="18" charset="0"/>
                <a:cs typeface="Times New Roman" panose="02020603050405020304" pitchFamily="18" charset="0"/>
              </a:rPr>
              <a:t>Improvement</a:t>
            </a:r>
          </a:p>
          <a:p>
            <a:pPr marL="342900" indent="-342900">
              <a:lnSpc>
                <a:spcPct val="150000"/>
              </a:lnSpc>
              <a:buClr>
                <a:schemeClr val="bg1"/>
              </a:buClr>
              <a:buSzPct val="90000"/>
              <a:buFont typeface="+mj-lt"/>
              <a:buAutoNum type="arabicPeriod"/>
            </a:pPr>
            <a:r>
              <a:rPr lang="en-IN" sz="7200" b="1" dirty="0" smtClean="0">
                <a:latin typeface="Times New Roman" panose="02020603050405020304" pitchFamily="18" charset="0"/>
                <a:cs typeface="Times New Roman" panose="02020603050405020304" pitchFamily="18" charset="0"/>
              </a:rPr>
              <a:t>Advantages and disadvantages</a:t>
            </a:r>
            <a:endParaRPr lang="en-GB" sz="7200" b="1" dirty="0">
              <a:latin typeface="Times New Roman" panose="02020603050405020304" pitchFamily="18" charset="0"/>
              <a:cs typeface="Times New Roman" panose="02020603050405020304" pitchFamily="18" charset="0"/>
            </a:endParaRPr>
          </a:p>
          <a:p>
            <a:pPr marL="342900" indent="-342900">
              <a:lnSpc>
                <a:spcPct val="150000"/>
              </a:lnSpc>
              <a:buClr>
                <a:schemeClr val="bg1"/>
              </a:buClr>
              <a:buSzPct val="90000"/>
              <a:buFont typeface="+mj-lt"/>
              <a:buAutoNum type="arabicPeriod"/>
            </a:pPr>
            <a:r>
              <a:rPr lang="en-GB" sz="7200" b="1" dirty="0" smtClean="0">
                <a:latin typeface="Times New Roman" panose="02020603050405020304" pitchFamily="18" charset="0"/>
                <a:cs typeface="Times New Roman" panose="02020603050405020304" pitchFamily="18" charset="0"/>
              </a:rPr>
              <a:t>Conclusion</a:t>
            </a:r>
          </a:p>
          <a:p>
            <a:pPr marL="0" indent="0">
              <a:lnSpc>
                <a:spcPct val="150000"/>
              </a:lnSpc>
              <a:buClr>
                <a:schemeClr val="bg1"/>
              </a:buClr>
              <a:buSzPct val="90000"/>
              <a:buNone/>
            </a:pPr>
            <a:endParaRPr lang="en-GB" b="1" dirty="0">
              <a:latin typeface="Times New Roman" panose="02020603050405020304" pitchFamily="18" charset="0"/>
              <a:cs typeface="Times New Roman" panose="02020603050405020304" pitchFamily="18" charset="0"/>
            </a:endParaRPr>
          </a:p>
          <a:p>
            <a:pPr>
              <a:buClr>
                <a:schemeClr val="bg1"/>
              </a:buClr>
              <a:buSzPct val="90000"/>
            </a:pPr>
            <a:endParaRPr lang="en-US" dirty="0"/>
          </a:p>
        </p:txBody>
      </p:sp>
    </p:spTree>
    <p:extLst>
      <p:ext uri="{BB962C8B-B14F-4D97-AF65-F5344CB8AC3E}">
        <p14:creationId xmlns="" xmlns:p14="http://schemas.microsoft.com/office/powerpoint/2010/main" val="2701951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5800" y="533400"/>
            <a:ext cx="7696200" cy="838200"/>
          </a:xfrm>
          <a:prstGeom prst="roundRect">
            <a:avLst/>
          </a:prstGeom>
          <a:solidFill>
            <a:srgbClr val="F9D8CC"/>
          </a:solidFill>
          <a:ln>
            <a:solidFill>
              <a:srgbClr val="F9D8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457200"/>
            <a:ext cx="7879080" cy="762000"/>
          </a:xfrm>
        </p:spPr>
        <p:txBody>
          <a:bodyPr/>
          <a:lstStyle/>
          <a:p>
            <a:r>
              <a:rPr lang="en-US" dirty="0" smtClean="0">
                <a:solidFill>
                  <a:srgbClr val="FF8D3E"/>
                </a:solidFill>
                <a:latin typeface="Times New Roman" pitchFamily="18" charset="0"/>
                <a:cs typeface="Times New Roman" pitchFamily="18" charset="0"/>
              </a:rPr>
              <a:t>Introduction:</a:t>
            </a:r>
            <a:endParaRPr lang="en-US" dirty="0">
              <a:solidFill>
                <a:srgbClr val="FF8D3E"/>
              </a:solidFill>
              <a:latin typeface="Times New Roman" pitchFamily="18" charset="0"/>
              <a:cs typeface="Times New Roman" pitchFamily="18" charset="0"/>
            </a:endParaRPr>
          </a:p>
        </p:txBody>
      </p:sp>
      <p:sp>
        <p:nvSpPr>
          <p:cNvPr id="3" name="Content Placeholder 2"/>
          <p:cNvSpPr>
            <a:spLocks noGrp="1"/>
          </p:cNvSpPr>
          <p:nvPr>
            <p:ph idx="1"/>
          </p:nvPr>
        </p:nvSpPr>
        <p:spPr>
          <a:xfrm>
            <a:off x="533400" y="1371600"/>
            <a:ext cx="8153400" cy="4267200"/>
          </a:xfrm>
        </p:spPr>
        <p:txBody>
          <a:bodyPr>
            <a:noAutofit/>
          </a:bodyPr>
          <a:lstStyle/>
          <a:p>
            <a:pPr>
              <a:buClr>
                <a:schemeClr val="bg1"/>
              </a:buClr>
            </a:pPr>
            <a:r>
              <a:rPr lang="en-IN" sz="2400" dirty="0">
                <a:latin typeface="Times New Roman" pitchFamily="18" charset="0"/>
                <a:cs typeface="Times New Roman" pitchFamily="18" charset="0"/>
              </a:rPr>
              <a:t>Bus booking system is a java Spring Boot, MySQL and Angular Project </a:t>
            </a:r>
            <a:r>
              <a:rPr lang="en-IN" sz="2400" dirty="0" smtClean="0">
                <a:latin typeface="Times New Roman" pitchFamily="18" charset="0"/>
                <a:cs typeface="Times New Roman" pitchFamily="18" charset="0"/>
              </a:rPr>
              <a:t>which </a:t>
            </a:r>
            <a:r>
              <a:rPr lang="en-IN" sz="2400" dirty="0">
                <a:latin typeface="Times New Roman" pitchFamily="18" charset="0"/>
                <a:cs typeface="Times New Roman" pitchFamily="18" charset="0"/>
              </a:rPr>
              <a:t>runs on the tomcat server, you can also run this project eclipse and Spring Tool Suites</a:t>
            </a:r>
            <a:r>
              <a:rPr lang="en-IN" sz="2400" dirty="0" smtClean="0">
                <a:latin typeface="Times New Roman" pitchFamily="18" charset="0"/>
                <a:cs typeface="Times New Roman" pitchFamily="18" charset="0"/>
              </a:rPr>
              <a:t>.</a:t>
            </a:r>
            <a:r>
              <a:rPr lang="en-IN" sz="2400" dirty="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a:buClr>
                <a:schemeClr val="bg1"/>
              </a:buClr>
            </a:pPr>
            <a:r>
              <a:rPr lang="en-IN" sz="2400" dirty="0" smtClean="0">
                <a:latin typeface="Times New Roman" pitchFamily="18" charset="0"/>
                <a:cs typeface="Times New Roman" pitchFamily="18" charset="0"/>
              </a:rPr>
              <a:t>We </a:t>
            </a:r>
            <a:r>
              <a:rPr lang="en-IN" sz="2400" dirty="0">
                <a:latin typeface="Times New Roman" pitchFamily="18" charset="0"/>
                <a:cs typeface="Times New Roman" pitchFamily="18" charset="0"/>
              </a:rPr>
              <a:t>have developed this java Spring Boot and Angular project on Bus Booking System for automating the process of Bus Booking System. </a:t>
            </a:r>
            <a:endParaRPr lang="en-IN" sz="2400" dirty="0" smtClean="0">
              <a:latin typeface="Times New Roman" pitchFamily="18" charset="0"/>
              <a:cs typeface="Times New Roman" pitchFamily="18" charset="0"/>
            </a:endParaRPr>
          </a:p>
          <a:p>
            <a:pPr>
              <a:buClr>
                <a:schemeClr val="bg1"/>
              </a:buClr>
            </a:pPr>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main features on this project is to manage Bus, </a:t>
            </a:r>
            <a:r>
              <a:rPr lang="en-IN" sz="2400" dirty="0" smtClean="0">
                <a:latin typeface="Times New Roman" pitchFamily="18" charset="0"/>
                <a:cs typeface="Times New Roman" pitchFamily="18" charset="0"/>
              </a:rPr>
              <a:t>Seat </a:t>
            </a:r>
            <a:r>
              <a:rPr lang="en-IN" sz="2400" dirty="0">
                <a:latin typeface="Times New Roman" pitchFamily="18" charset="0"/>
                <a:cs typeface="Times New Roman" pitchFamily="18" charset="0"/>
              </a:rPr>
              <a:t>Booking, Sales, Operations, Customer and Booking</a:t>
            </a:r>
            <a:r>
              <a:rPr lang="en-IN" sz="2400" dirty="0" smtClean="0">
                <a:latin typeface="Times New Roman" pitchFamily="18" charset="0"/>
                <a:cs typeface="Times New Roman" pitchFamily="18" charset="0"/>
              </a:rPr>
              <a:t>.</a:t>
            </a:r>
          </a:p>
          <a:p>
            <a:pPr>
              <a:buClr>
                <a:schemeClr val="bg1"/>
              </a:buClr>
            </a:pPr>
            <a:r>
              <a:rPr lang="en-IN" sz="2400" dirty="0">
                <a:latin typeface="Times New Roman" pitchFamily="18" charset="0"/>
                <a:cs typeface="Times New Roman" pitchFamily="18" charset="0"/>
              </a:rPr>
              <a:t>The Online Bus Booking System is a Web-based application that allows visitors </a:t>
            </a:r>
            <a:r>
              <a:rPr lang="en-IN" sz="2400" dirty="0" smtClean="0">
                <a:latin typeface="Times New Roman" pitchFamily="18" charset="0"/>
                <a:cs typeface="Times New Roman" pitchFamily="18" charset="0"/>
              </a:rPr>
              <a:t>check  availability of buses, buy </a:t>
            </a:r>
            <a:r>
              <a:rPr lang="en-IN" sz="2400" dirty="0">
                <a:latin typeface="Times New Roman" pitchFamily="18" charset="0"/>
                <a:cs typeface="Times New Roman" pitchFamily="18" charset="0"/>
              </a:rPr>
              <a:t>bus ticket and pay the bus ticket online. </a:t>
            </a:r>
            <a:endParaRPr lang="en-US" sz="2400" dirty="0"/>
          </a:p>
        </p:txBody>
      </p:sp>
    </p:spTree>
    <p:extLst>
      <p:ext uri="{BB962C8B-B14F-4D97-AF65-F5344CB8AC3E}">
        <p14:creationId xmlns="" xmlns:p14="http://schemas.microsoft.com/office/powerpoint/2010/main" val="301077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533400"/>
            <a:ext cx="8077200" cy="838200"/>
          </a:xfrm>
          <a:prstGeom prst="roundRect">
            <a:avLst/>
          </a:prstGeom>
          <a:solidFill>
            <a:srgbClr val="F9D8CC"/>
          </a:solidFill>
          <a:ln>
            <a:solidFill>
              <a:srgbClr val="F9D8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2920" y="457200"/>
            <a:ext cx="8183880" cy="762000"/>
          </a:xfrm>
        </p:spPr>
        <p:txBody>
          <a:bodyPr>
            <a:normAutofit fontScale="90000"/>
          </a:bodyPr>
          <a:lstStyle/>
          <a:p>
            <a:r>
              <a:rPr lang="en-US" dirty="0" smtClean="0">
                <a:solidFill>
                  <a:srgbClr val="FF8D3E"/>
                </a:solidFill>
                <a:latin typeface="Times New Roman" pitchFamily="18" charset="0"/>
                <a:cs typeface="Times New Roman" pitchFamily="18" charset="0"/>
              </a:rPr>
              <a:t>Why do we need Online Bus Booking System?</a:t>
            </a:r>
            <a:endParaRPr lang="en-US" dirty="0">
              <a:solidFill>
                <a:srgbClr val="FF8D3E"/>
              </a:solidFill>
              <a:latin typeface="Times New Roman" pitchFamily="18" charset="0"/>
              <a:cs typeface="Times New Roman" pitchFamily="18" charset="0"/>
            </a:endParaRPr>
          </a:p>
        </p:txBody>
      </p:sp>
      <p:sp>
        <p:nvSpPr>
          <p:cNvPr id="3" name="Content Placeholder 2"/>
          <p:cNvSpPr>
            <a:spLocks noGrp="1"/>
          </p:cNvSpPr>
          <p:nvPr>
            <p:ph idx="1"/>
          </p:nvPr>
        </p:nvSpPr>
        <p:spPr>
          <a:xfrm>
            <a:off x="533400" y="1447800"/>
            <a:ext cx="8153400" cy="4267200"/>
          </a:xfrm>
        </p:spPr>
        <p:txBody>
          <a:bodyPr>
            <a:noAutofit/>
          </a:bodyPr>
          <a:lstStyle/>
          <a:p>
            <a:pPr>
              <a:lnSpc>
                <a:spcPct val="150000"/>
              </a:lnSpc>
              <a:buClr>
                <a:schemeClr val="bg1"/>
              </a:buClr>
            </a:pPr>
            <a:r>
              <a:rPr lang="en-US" sz="2400" dirty="0" smtClean="0">
                <a:latin typeface="Times New Roman" pitchFamily="18" charset="0"/>
                <a:cs typeface="Times New Roman" pitchFamily="18" charset="0"/>
              </a:rPr>
              <a:t>We all know time is the most valuable thing in this world</a:t>
            </a:r>
          </a:p>
          <a:p>
            <a:pPr>
              <a:lnSpc>
                <a:spcPct val="150000"/>
              </a:lnSpc>
              <a:buClr>
                <a:schemeClr val="bg1"/>
              </a:buClr>
            </a:pPr>
            <a:r>
              <a:rPr lang="en-US" sz="2400" dirty="0" smtClean="0">
                <a:latin typeface="Times New Roman" pitchFamily="18" charset="0"/>
                <a:cs typeface="Times New Roman" pitchFamily="18" charset="0"/>
              </a:rPr>
              <a:t>An online bus reservation system helps people to book bus tickets or seats </a:t>
            </a:r>
            <a:r>
              <a:rPr lang="en-US" sz="2400" dirty="0" err="1" smtClean="0">
                <a:latin typeface="Times New Roman" pitchFamily="18" charset="0"/>
                <a:cs typeface="Times New Roman" pitchFamily="18" charset="0"/>
              </a:rPr>
              <a:t>fromanywhere</a:t>
            </a:r>
            <a:r>
              <a:rPr lang="en-US" sz="2400" dirty="0" smtClean="0">
                <a:latin typeface="Times New Roman" pitchFamily="18" charset="0"/>
                <a:cs typeface="Times New Roman" pitchFamily="18" charset="0"/>
              </a:rPr>
              <a:t>. </a:t>
            </a:r>
          </a:p>
          <a:p>
            <a:pPr>
              <a:lnSpc>
                <a:spcPct val="150000"/>
              </a:lnSpc>
              <a:buClr>
                <a:schemeClr val="bg1"/>
              </a:buClr>
            </a:pPr>
            <a:r>
              <a:rPr lang="en-US" sz="2400" dirty="0" smtClean="0">
                <a:latin typeface="Times New Roman" pitchFamily="18" charset="0"/>
                <a:cs typeface="Times New Roman" pitchFamily="18" charset="0"/>
              </a:rPr>
              <a:t>An online booking system mainly helps peoples who are busy with their </a:t>
            </a:r>
            <a:r>
              <a:rPr lang="en-US" sz="2400" dirty="0" err="1" smtClean="0">
                <a:latin typeface="Times New Roman" pitchFamily="18" charset="0"/>
                <a:cs typeface="Times New Roman" pitchFamily="18" charset="0"/>
              </a:rPr>
              <a:t>ongoingprofession</a:t>
            </a:r>
            <a:r>
              <a:rPr lang="en-US" sz="2400" dirty="0" smtClean="0">
                <a:latin typeface="Times New Roman" pitchFamily="18" charset="0"/>
                <a:cs typeface="Times New Roman" pitchFamily="18" charset="0"/>
              </a:rPr>
              <a:t>.</a:t>
            </a:r>
          </a:p>
          <a:p>
            <a:pPr>
              <a:lnSpc>
                <a:spcPct val="150000"/>
              </a:lnSpc>
              <a:buClr>
                <a:schemeClr val="bg1"/>
              </a:buClr>
            </a:pPr>
            <a:r>
              <a:rPr lang="en-US" sz="2400" dirty="0" smtClean="0">
                <a:latin typeface="Times New Roman" pitchFamily="18" charset="0"/>
                <a:cs typeface="Times New Roman" pitchFamily="18" charset="0"/>
              </a:rPr>
              <a:t>People do not need to travel to the bus counter physically for booking bus seats or tickets. </a:t>
            </a:r>
          </a:p>
        </p:txBody>
      </p:sp>
    </p:spTree>
    <p:extLst>
      <p:ext uri="{BB962C8B-B14F-4D97-AF65-F5344CB8AC3E}">
        <p14:creationId xmlns="" xmlns:p14="http://schemas.microsoft.com/office/powerpoint/2010/main" val="301077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153400" cy="4267200"/>
          </a:xfrm>
        </p:spPr>
        <p:txBody>
          <a:bodyPr>
            <a:noAutofit/>
          </a:bodyPr>
          <a:lstStyle/>
          <a:p>
            <a:pPr>
              <a:lnSpc>
                <a:spcPct val="150000"/>
              </a:lnSpc>
              <a:buClr>
                <a:schemeClr val="bg1"/>
              </a:buClr>
            </a:pPr>
            <a:r>
              <a:rPr lang="en-US" sz="2400" dirty="0" smtClean="0">
                <a:latin typeface="Times New Roman" pitchFamily="18" charset="0"/>
                <a:cs typeface="Times New Roman" pitchFamily="18" charset="0"/>
              </a:rPr>
              <a:t>Instead, they can book bus tickets or seats instantly using an online platform.</a:t>
            </a:r>
          </a:p>
          <a:p>
            <a:pPr>
              <a:lnSpc>
                <a:spcPct val="150000"/>
              </a:lnSpc>
              <a:buClr>
                <a:schemeClr val="bg1"/>
              </a:buClr>
            </a:pPr>
            <a:r>
              <a:rPr lang="en-US" sz="2400" dirty="0" smtClean="0">
                <a:latin typeface="Times New Roman" pitchFamily="18" charset="0"/>
                <a:cs typeface="Times New Roman" pitchFamily="18" charset="0"/>
              </a:rPr>
              <a:t>We do get some great discounts while booking the bus tickets online and, you can even get cash back.</a:t>
            </a:r>
          </a:p>
          <a:p>
            <a:pPr>
              <a:lnSpc>
                <a:spcPct val="150000"/>
              </a:lnSpc>
              <a:buClr>
                <a:schemeClr val="bg1"/>
              </a:buClr>
            </a:pPr>
            <a:r>
              <a:rPr lang="en-US" sz="2400" dirty="0" smtClean="0">
                <a:latin typeface="Times New Roman" pitchFamily="18" charset="0"/>
                <a:cs typeface="Times New Roman" pitchFamily="18" charset="0"/>
              </a:rPr>
              <a:t>People don't have to wait for those long queues without any guarantee whether they will get their ticket or not. </a:t>
            </a:r>
          </a:p>
          <a:p>
            <a:pPr>
              <a:lnSpc>
                <a:spcPct val="150000"/>
              </a:lnSpc>
              <a:buClr>
                <a:schemeClr val="bg1"/>
              </a:buClr>
            </a:pPr>
            <a:r>
              <a:rPr lang="en-US" sz="2400" dirty="0" smtClean="0">
                <a:latin typeface="Times New Roman" pitchFamily="18" charset="0"/>
                <a:cs typeface="Times New Roman" pitchFamily="18" charset="0"/>
              </a:rPr>
              <a:t>In case of emergency traveling we, can even book our bus tickets online 1 day prior also.</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0107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533400"/>
            <a:ext cx="8077200" cy="838200"/>
          </a:xfrm>
          <a:prstGeom prst="roundRect">
            <a:avLst/>
          </a:prstGeom>
          <a:solidFill>
            <a:srgbClr val="F9D8CC"/>
          </a:solidFill>
          <a:ln>
            <a:solidFill>
              <a:srgbClr val="F9D8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2920" y="457200"/>
            <a:ext cx="8183880" cy="762000"/>
          </a:xfrm>
        </p:spPr>
        <p:txBody>
          <a:bodyPr>
            <a:normAutofit/>
          </a:bodyPr>
          <a:lstStyle/>
          <a:p>
            <a:r>
              <a:rPr lang="en-US" dirty="0" smtClean="0">
                <a:solidFill>
                  <a:srgbClr val="FF8D3E"/>
                </a:solidFill>
                <a:latin typeface="Times New Roman" pitchFamily="18" charset="0"/>
                <a:cs typeface="Times New Roman" pitchFamily="18" charset="0"/>
              </a:rPr>
              <a:t>Objectives : </a:t>
            </a:r>
            <a:endParaRPr lang="en-US" dirty="0">
              <a:solidFill>
                <a:srgbClr val="FF8D3E"/>
              </a:solidFill>
              <a:latin typeface="Times New Roman" pitchFamily="18" charset="0"/>
              <a:cs typeface="Times New Roman" pitchFamily="18" charset="0"/>
            </a:endParaRPr>
          </a:p>
        </p:txBody>
      </p:sp>
      <p:sp>
        <p:nvSpPr>
          <p:cNvPr id="3" name="Content Placeholder 2"/>
          <p:cNvSpPr>
            <a:spLocks noGrp="1"/>
          </p:cNvSpPr>
          <p:nvPr>
            <p:ph idx="1"/>
          </p:nvPr>
        </p:nvSpPr>
        <p:spPr>
          <a:xfrm>
            <a:off x="533400" y="1447800"/>
            <a:ext cx="8153400" cy="4267200"/>
          </a:xfrm>
        </p:spPr>
        <p:txBody>
          <a:bodyPr>
            <a:noAutofit/>
          </a:bodyPr>
          <a:lstStyle/>
          <a:p>
            <a:pPr>
              <a:lnSpc>
                <a:spcPct val="150000"/>
              </a:lnSpc>
              <a:buClr>
                <a:schemeClr val="bg1"/>
              </a:buClr>
            </a:pPr>
            <a:r>
              <a:rPr lang="en-US" sz="2400" dirty="0" smtClean="0">
                <a:latin typeface="Times New Roman" pitchFamily="18" charset="0"/>
                <a:cs typeface="Times New Roman" pitchFamily="18" charset="0"/>
              </a:rPr>
              <a:t>Objective of this project  is an application where the customer can book a ticket online and 24/7 hours a day from anyplace in the world. </a:t>
            </a:r>
          </a:p>
          <a:p>
            <a:pPr>
              <a:lnSpc>
                <a:spcPct val="150000"/>
              </a:lnSpc>
              <a:buClr>
                <a:schemeClr val="bg1"/>
              </a:buClr>
            </a:pPr>
            <a:r>
              <a:rPr lang="en-US" sz="2400" dirty="0" smtClean="0">
                <a:latin typeface="Times New Roman" pitchFamily="18" charset="0"/>
                <a:cs typeface="Times New Roman" pitchFamily="18" charset="0"/>
              </a:rPr>
              <a:t>Customers can also interact with the ticket booking website to know any other details they want. Online ticket booking system has developed successfully. </a:t>
            </a:r>
          </a:p>
        </p:txBody>
      </p:sp>
    </p:spTree>
    <p:extLst>
      <p:ext uri="{BB962C8B-B14F-4D97-AF65-F5344CB8AC3E}">
        <p14:creationId xmlns="" xmlns:p14="http://schemas.microsoft.com/office/powerpoint/2010/main" val="301077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8153400" cy="4267200"/>
          </a:xfrm>
        </p:spPr>
        <p:txBody>
          <a:bodyPr>
            <a:noAutofit/>
          </a:bodyPr>
          <a:lstStyle/>
          <a:p>
            <a:pPr>
              <a:lnSpc>
                <a:spcPct val="150000"/>
              </a:lnSpc>
              <a:buClr>
                <a:schemeClr val="bg1"/>
              </a:buClr>
            </a:pPr>
            <a:r>
              <a:rPr lang="en-US" sz="2400" dirty="0" smtClean="0">
                <a:latin typeface="Times New Roman" pitchFamily="18" charset="0"/>
                <a:cs typeface="Times New Roman" pitchFamily="18" charset="0"/>
              </a:rPr>
              <a:t>This is a user friendly application. </a:t>
            </a:r>
          </a:p>
          <a:p>
            <a:pPr>
              <a:lnSpc>
                <a:spcPct val="150000"/>
              </a:lnSpc>
              <a:buClr>
                <a:schemeClr val="bg1"/>
              </a:buClr>
            </a:pPr>
            <a:r>
              <a:rPr lang="en-US" sz="2400" dirty="0" smtClean="0">
                <a:latin typeface="Times New Roman" pitchFamily="18" charset="0"/>
                <a:cs typeface="Times New Roman" pitchFamily="18" charset="0"/>
              </a:rPr>
              <a:t>Through this application, the cost can be reduced and efficiency is increased. </a:t>
            </a:r>
          </a:p>
          <a:p>
            <a:pPr>
              <a:lnSpc>
                <a:spcPct val="150000"/>
              </a:lnSpc>
              <a:buClr>
                <a:schemeClr val="bg1"/>
              </a:buClr>
            </a:pPr>
            <a:r>
              <a:rPr lang="en-US" sz="2400" dirty="0" smtClean="0">
                <a:latin typeface="Times New Roman" pitchFamily="18" charset="0"/>
                <a:cs typeface="Times New Roman" pitchFamily="18" charset="0"/>
              </a:rPr>
              <a:t>With help of this application customers can book tickets, can know the status of bus.</a:t>
            </a:r>
          </a:p>
        </p:txBody>
      </p:sp>
    </p:spTree>
    <p:extLst>
      <p:ext uri="{BB962C8B-B14F-4D97-AF65-F5344CB8AC3E}">
        <p14:creationId xmlns="" xmlns:p14="http://schemas.microsoft.com/office/powerpoint/2010/main" val="301077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 xmlns:a16="http://schemas.microsoft.com/office/drawing/2014/main" id="{0C94862A-DA89-58A2-8EE6-AF328B54F717}"/>
              </a:ext>
            </a:extLst>
          </p:cNvPr>
          <p:cNvGraphicFramePr>
            <a:graphicFrameLocks noGrp="1"/>
          </p:cNvGraphicFramePr>
          <p:nvPr>
            <p:ph idx="1"/>
            <p:extLst>
              <p:ext uri="{D42A27DB-BD31-4B8C-83A1-F6EECF244321}">
                <p14:modId xmlns="" xmlns:p14="http://schemas.microsoft.com/office/powerpoint/2010/main" val="965107550"/>
              </p:ext>
            </p:extLst>
          </p:nvPr>
        </p:nvGraphicFramePr>
        <p:xfrm>
          <a:off x="502920" y="530352"/>
          <a:ext cx="8183880" cy="4187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800920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302</TotalTime>
  <Words>650</Words>
  <Application>Microsoft Office PowerPoint</Application>
  <PresentationFormat>On-screen Show (4:3)</PresentationFormat>
  <Paragraphs>82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Aspect</vt:lpstr>
      <vt:lpstr>ONLINE BUS BOOKING SYSTEM</vt:lpstr>
      <vt:lpstr>Project Team Members(Group 2)</vt:lpstr>
      <vt:lpstr>Contents:</vt:lpstr>
      <vt:lpstr>Introduction:</vt:lpstr>
      <vt:lpstr>Why do we need Online Bus Booking System?</vt:lpstr>
      <vt:lpstr>Slide 6</vt:lpstr>
      <vt:lpstr>Objectives : </vt:lpstr>
      <vt:lpstr>Slide 8</vt:lpstr>
      <vt:lpstr>Slide 9</vt:lpstr>
      <vt:lpstr>Slide 10</vt:lpstr>
      <vt:lpstr>Flow Chart </vt:lpstr>
      <vt:lpstr>Continuation...</vt:lpstr>
      <vt:lpstr>ER Diagram</vt:lpstr>
      <vt:lpstr>Features</vt:lpstr>
      <vt:lpstr>Future Scope :</vt:lpstr>
      <vt:lpstr>Advantages :</vt:lpstr>
      <vt:lpstr>Disadvantages :</vt:lpstr>
      <vt:lpstr>Conclusion :</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BUS BOOKING SYSTEM</dc:title>
  <dc:creator>Gaddi Chetan</dc:creator>
  <cp:lastModifiedBy>Moolya</cp:lastModifiedBy>
  <cp:revision>32</cp:revision>
  <dcterms:created xsi:type="dcterms:W3CDTF">2022-04-18T12:59:23Z</dcterms:created>
  <dcterms:modified xsi:type="dcterms:W3CDTF">2022-04-19T04:54:13Z</dcterms:modified>
</cp:coreProperties>
</file>