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2" r:id="rId2"/>
    <p:sldId id="283" r:id="rId3"/>
    <p:sldId id="284" r:id="rId4"/>
    <p:sldId id="285" r:id="rId5"/>
    <p:sldId id="286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742" autoAdjust="0"/>
    <p:restoredTop sz="94660"/>
  </p:normalViewPr>
  <p:slideViewPr>
    <p:cSldViewPr snapToGrid="0">
      <p:cViewPr varScale="1">
        <p:scale>
          <a:sx n="160" d="100"/>
          <a:sy n="160" d="100"/>
        </p:scale>
        <p:origin x="55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7/19/24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7/19/24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7/19/24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7/19/24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7/19/24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7/19/24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7/19/24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slide27" descr="Story 11">
            <a:extLst>
              <a:ext uri="{FF2B5EF4-FFF2-40B4-BE49-F238E27FC236}">
                <a16:creationId xmlns:a16="http://schemas.microsoft.com/office/drawing/2014/main" id="{DE4E939C-8B24-468A-9488-DCDF543417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7258"/>
            <a:ext cx="12192000" cy="5483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slide28" descr="Story 12">
            <a:extLst>
              <a:ext uri="{FF2B5EF4-FFF2-40B4-BE49-F238E27FC236}">
                <a16:creationId xmlns:a16="http://schemas.microsoft.com/office/drawing/2014/main" id="{7F60B3E6-267D-4554-A030-4385A4EF33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7258"/>
            <a:ext cx="12192000" cy="5483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slide29" descr="Story 13">
            <a:extLst>
              <a:ext uri="{FF2B5EF4-FFF2-40B4-BE49-F238E27FC236}">
                <a16:creationId xmlns:a16="http://schemas.microsoft.com/office/drawing/2014/main" id="{D914349D-ACE1-46BE-9BCD-21997E9635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7258"/>
            <a:ext cx="12192000" cy="5483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slide30" descr="Story 14">
            <a:extLst>
              <a:ext uri="{FF2B5EF4-FFF2-40B4-BE49-F238E27FC236}">
                <a16:creationId xmlns:a16="http://schemas.microsoft.com/office/drawing/2014/main" id="{B0E220DC-BC6B-428E-9966-0B10D01757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7258"/>
            <a:ext cx="12192000" cy="5483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slide31" descr="Story 15">
            <a:extLst>
              <a:ext uri="{FF2B5EF4-FFF2-40B4-BE49-F238E27FC236}">
                <a16:creationId xmlns:a16="http://schemas.microsoft.com/office/drawing/2014/main" id="{9A52673B-87DF-4768-814D-47F8EA26CF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7258"/>
            <a:ext cx="12192000" cy="5483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Macintosh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Pancholiya, Eeshan</cp:lastModifiedBy>
  <cp:revision>1</cp:revision>
  <dcterms:created xsi:type="dcterms:W3CDTF">2024-07-19T18:56:55Z</dcterms:created>
  <dcterms:modified xsi:type="dcterms:W3CDTF">2024-07-19T19:00:04Z</dcterms:modified>
</cp:coreProperties>
</file>