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7CBBA-7AC7-4F53-8882-5361D435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3C9223-8833-45C8-9854-1C108A03D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B9A66-733A-4682-9292-AA8AB3E3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937E1-3488-4D86-B564-98BF0E0E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CF804-6BC4-4AE3-A2AE-D0604284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207C1-BBF9-4FCE-8586-0C072B8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4DA278-EA86-49A2-9697-0BE560F7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10FF7-9BD4-4787-B35E-6D454CB4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01496-9F25-49B6-B7EE-8D9B1FEB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0D4EF4-BC31-4403-8A2B-99F13F6E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74EF4C-41B6-4AA3-AF25-29BB85959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22F4A0-94A5-495F-BD89-BB00B39A1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349BE2-ABB5-4EC9-A09E-E439F7D9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93C91C-FD9E-4F8F-BA82-09979C98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76AB0-37B7-4EAE-819F-32A57BD6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8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5705-F8F4-4A89-BCBE-1810A69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DCDED-D48F-4C4E-A97E-0AE48768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96E1D-2934-45F7-94EA-74E19B08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97EBD-C1BD-4BA6-ABEC-A03A19C7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24B64-2043-4A85-8916-94A59AB2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8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24187-3F46-4214-A25C-C340238E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1EB12-A992-4DC2-8232-D35EFDFD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45A01-98AB-4508-9C0F-9D24114F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875F0-ECD1-41B9-8F71-4DD60A8C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00697-32E1-400E-BB69-955BFD6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8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A554C-78E7-4911-8383-0A76773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1D206C-FD3B-499A-B3DB-AAC4E738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AD8B54-8CCD-4D7B-B28A-102235E04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C75C3-4591-4BD3-8524-DE5FF721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63A142-810F-471C-9EBF-C9A16CBF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40681F-79D7-42CF-ACB6-27E0DEE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9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63275-20A5-4EE9-AAFF-D2DA785A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05E6E6-EDCC-483E-A247-B7F04A7B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E8CA81-766E-4BBD-B81F-B78B36AA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8015BA-50AE-4AEA-BFFC-70247E86C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F1406F-DAA8-4403-8DD0-53CEC5A7B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889D0E-B659-46B7-BBAE-36E9CE7C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9E80AB-AE78-4D02-A1D3-0CF5BE51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5945B4-4C61-4B97-9F13-B081570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33CAC-ECFE-47FA-BFAA-3E39C804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E1A9FA-6D84-44C9-AC04-F358DAEC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E9862F-1D7F-4DEB-818E-9E8CA62A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6D816D-9CC0-4EAE-9127-9267713B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91F246-B739-426B-9A9A-D37F9954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15D9E0-9926-4949-BBC6-625E2BD2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1F8149-5B04-466D-9169-CE4C4A0E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3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4547F-D8AA-4426-95C2-633BECDF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B2199-3D3C-466A-8E94-13E5429B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44E8F-3118-46C8-B74A-AA27F93BB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6E3DD-53C9-4886-8A9B-29A5A7FF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91FA7-EE2D-4249-8A0C-27C1F3E3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D2688-0CB3-4005-B656-E5A6133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9546F-C2B3-41F4-B534-2F2E1FD2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245CF3-D818-48A1-B2A3-A73DDC917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ED5CD9-4CBF-4A96-B830-329F00A31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67AFD9-97CC-4E43-A877-ECC473FB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26FF9-CF03-4F92-8F23-81A817C6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8CDD86-4CCE-4D15-97B7-152E650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4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7F25F2-C00F-4991-8371-F0B7D26D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3FC4D1-CCCA-45FD-95E6-2F26C210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ACEC7-A849-4CEE-9BA1-6A38E959B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5A82-271C-452C-B3E2-05D7218FB40A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708B5-CBC1-4CD6-BDD1-0E8A1A77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EEBCD-D05A-4E64-946A-652099CEF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9DA0-7B75-435F-B108-8C5F898A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D522C-23DF-4E9D-8477-9CAEF5EF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D8C8F-B430-4F6D-AC44-42D5DC0BF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FA0F08E-D14A-4D2F-B5AA-2AF7C079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1" y="3255962"/>
            <a:ext cx="5311066" cy="22383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8F5043D-BA20-42A9-A00A-C609A6B37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30715"/>
            <a:ext cx="4320000" cy="324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4066598-3BD2-4EBC-B4E1-24B561F7F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255962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C5D9A-992B-4297-B954-51DD054E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AC94EBD-738F-4726-B6DB-8355AF13E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45" y="3310688"/>
            <a:ext cx="5311066" cy="2238367"/>
          </a:xfrm>
          <a:prstGeom prst="rect">
            <a:avLst/>
          </a:prstGeom>
        </p:spPr>
      </p:pic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22494003-9CF7-4EA1-AF9E-47A1F9C1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70688"/>
            <a:ext cx="4320000" cy="3240000"/>
          </a:xfr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8D65DFF-7A6B-4656-AE10-286A6F26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135385"/>
            <a:ext cx="4320000" cy="324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EB10864-1B50-43BF-A218-D4A1E684F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26" y="70688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8</cp:revision>
  <dcterms:created xsi:type="dcterms:W3CDTF">2023-07-20T06:39:41Z</dcterms:created>
  <dcterms:modified xsi:type="dcterms:W3CDTF">2023-08-21T06:11:02Z</dcterms:modified>
</cp:coreProperties>
</file>