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B822E-D07D-40B2-B8A0-F2B04414226D}" type="datetimeFigureOut">
              <a:rPr lang="fi-FI" smtClean="0"/>
              <a:t>10.9.2018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C1DC0-B600-49CC-8420-2B48A9FF70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0DB9-81FD-4F2D-9F5A-1BA76148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8199-B58D-43DB-8DA7-FA11E82C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F367-FC7E-436B-BC70-BDF8D0EB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45C6-86DF-4DA3-AC8C-82089B6A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6583-D307-4AD8-B82B-1E8A863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075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D076-A849-477B-B340-E5F9AA7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F412F-1EFA-4CCB-A125-21C40C70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B069-F01C-424E-A4D6-7200AEE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0B03-0118-411F-AE39-77D08640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436C-D51B-43C9-9174-2142E04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833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5D1F5-6891-405B-AC07-F04F1E69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0616A-AD24-4E07-B2B1-3D83132E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0CD-7995-4871-9E73-7B9CE4F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50DA-5121-46EF-88CC-9607A3E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C48B-ABA8-433D-A111-0260B791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83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C06D-6569-4F1A-8E76-D95B0CB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B6F0-6F5C-4DD6-B940-759C8122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30CF-8235-4860-85D4-022E1E1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80EE-9292-4E8C-B336-43E565B9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8710-F1F4-4A49-8A17-07F3129B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E9C-B02D-41FC-9925-7C09DA2C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A54A-9C25-41E6-B223-239C0FD5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96CA-8CEF-4A18-9453-4ABB6FF5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60E5-CCB2-47BE-A4C2-3F7707C0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FD24-3623-4A14-B231-820FEDAC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80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6AD1-62C6-4B23-A5F5-E78B370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61D6-A3C6-49C1-93E8-1A0AE271E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FB82D-80C1-4139-B1DA-B788EF9D7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4650A-FA08-4445-AA04-CD973088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4292-9C1C-4203-8833-1DB5D6F7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760D-2A08-42AA-9F90-4B4B372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945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FA94-F5E9-433A-8CAD-BBE3270E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3AC7-B24A-47CE-A37F-3202EF37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31D6-7672-4D97-B128-377847A4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768A-5ED8-468A-9705-8C6FACF06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08CE2-D7B0-443A-B0B5-C963100AF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92EE-474F-4AC8-BC89-95CA3715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51268-5D01-4E0D-A249-090CC7D0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0FEC7-867D-4D99-AE4C-DE96C2B8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563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AF57-C101-413D-A80C-4A3DBEA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7F725-50A7-4179-892B-D3BC310C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1660D-D284-4046-95DE-F71117BE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A891-D0C4-4807-89F1-404281B3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57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DB292-F3FD-4A29-86AA-DB15803C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8987E-9D2A-40E2-B639-2CE1892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885E8-7A3A-45B2-A86E-2392B8F8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126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4BE5-03D2-4191-8A17-54CA1F48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3DF-B919-44AF-9B3A-A95364B6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9F2D-267C-4081-9EB8-60C1EA08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2E0A6-17B4-49AC-8AFD-AE30144C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2175-5671-4ECA-BB4E-6F92534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54D75-AC1C-4059-BD16-CC7FBBCA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08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3FAC-7D2D-4920-BDBB-B2D918EF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F447C-BEC4-4381-ADEB-7FC14407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56C3-78DA-41A6-8EDD-D87E7216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46A1-1541-4E23-BEC0-99A74569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0EA0-F412-4806-AD03-F9EBD65A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A219-C63F-4743-9000-6F6C2229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40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B4858-FD1A-4F94-AC81-A387D6B8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9410B-D1E6-4C6F-BD77-FAE670C2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3869-54EF-404D-9D54-08ABD852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C4C9-038E-4A24-A6C1-19463582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96F2-CA40-4BC1-BE3E-510B10BBE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14D1-B9FC-405D-B013-89B178B4E9B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54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48E6-E47C-45A0-B176-BDC1D68A3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Avoimen lähdekoodin </a:t>
            </a:r>
            <a:r>
              <a:rPr lang="fi-FI" dirty="0" err="1"/>
              <a:t>IdM</a:t>
            </a:r>
            <a:r>
              <a:rPr lang="fi-FI" dirty="0"/>
              <a:t> ratkaisu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AE99A3-8D9A-4FC1-BC10-485CAC28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AE6B18-68C0-4D7B-9E34-F48DE72E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</p:spTree>
    <p:extLst>
      <p:ext uri="{BB962C8B-B14F-4D97-AF65-F5344CB8AC3E}">
        <p14:creationId xmlns:p14="http://schemas.microsoft.com/office/powerpoint/2010/main" val="24382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D31-4554-4BBF-A530-E8BB3800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ihmeen </a:t>
            </a:r>
            <a:r>
              <a:rPr lang="fi-FI" dirty="0" err="1"/>
              <a:t>IdM</a:t>
            </a:r>
            <a:r>
              <a:rPr lang="fi-FI" dirty="0"/>
              <a:t>-järjestelmä?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8A2F-D716-48C8-AED6-2C5DF149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sz="4000" dirty="0"/>
              <a:t>Englanniksi: Identity Management System</a:t>
            </a:r>
          </a:p>
          <a:p>
            <a:r>
              <a:rPr lang="fi-FI" sz="4000" dirty="0"/>
              <a:t>Suomeksi: Identiteetinhallintajärjestelmä</a:t>
            </a:r>
          </a:p>
          <a:p>
            <a:r>
              <a:rPr lang="fi-FI" sz="4000" dirty="0"/>
              <a:t>Monessa yrityksissä käytössä oleva järjestelmä, jonka avulla voidaan keskitetysti hallita monen eri tietojärjestelmän, palvelun, tietokantojen, ohjelmiston sekä ohjelmien käyttöoikeuksia sekä pääsynhallintaa. </a:t>
            </a:r>
          </a:p>
          <a:p>
            <a:r>
              <a:rPr lang="fi-FI" sz="4000" dirty="0" err="1"/>
              <a:t>IdM</a:t>
            </a:r>
            <a:r>
              <a:rPr lang="fi-FI" sz="4000" dirty="0"/>
              <a:t>-järjestelmiä on hyvin erilaisia ja hyvin erilaisina kokonaisuuksina.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5E10-5FD5-479D-86CA-4FB76221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5530-D0ED-428C-B140-4A513E73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19C3-9F7B-4190-8156-9E525AC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95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E7D7-10FB-49B8-B6CC-B89FDD1F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taustaa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0393-21F6-4F15-8A38-C4970700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Muutamat projektiryhmän jäsenet ovat työssään joutunut käyttämään </a:t>
            </a:r>
            <a:r>
              <a:rPr lang="fi-FI" dirty="0" err="1"/>
              <a:t>IdM:ää</a:t>
            </a:r>
            <a:endParaRPr lang="fi-FI" dirty="0"/>
          </a:p>
          <a:p>
            <a:pPr lvl="1"/>
            <a:r>
              <a:rPr lang="fi-FI" dirty="0"/>
              <a:t>Suljetun lähdekoodin järjestelmiä</a:t>
            </a:r>
          </a:p>
          <a:p>
            <a:pPr lvl="1"/>
            <a:r>
              <a:rPr lang="fi-FI" dirty="0"/>
              <a:t>Ylläpito, lisenssimaksut, päivitykset ja tuki maksaa yhteensä tuhansia euroja.</a:t>
            </a:r>
          </a:p>
          <a:p>
            <a:r>
              <a:rPr lang="fi-FI" dirty="0"/>
              <a:t>Lähetään vertailemaan avoimen lähdekoodin </a:t>
            </a:r>
            <a:r>
              <a:rPr lang="fi-FI" dirty="0" err="1"/>
              <a:t>IdM</a:t>
            </a:r>
            <a:r>
              <a:rPr lang="fi-FI" dirty="0"/>
              <a:t>-järjestelmiä, vertaillaan ominaisuuksia sekä laatua.</a:t>
            </a:r>
          </a:p>
          <a:p>
            <a:r>
              <a:rPr lang="fi-FI" dirty="0"/>
              <a:t>Avoimen lähdekoodin </a:t>
            </a:r>
            <a:r>
              <a:rPr lang="fi-FI" dirty="0" err="1"/>
              <a:t>IdM</a:t>
            </a:r>
            <a:r>
              <a:rPr lang="fi-FI" dirty="0"/>
              <a:t> vs. suljetun lähdekoodin </a:t>
            </a:r>
            <a:r>
              <a:rPr lang="fi-FI" dirty="0" err="1"/>
              <a:t>IdM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7479-25E0-4913-9A0F-DEB3D7DA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5374-2CDC-45E5-9E8D-4E7B6215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B166-4915-4A39-A276-D5B210ED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825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B67-8914-4F3F-B9EE-755D2AE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tehtävä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F489-78B0-40D4-92F6-DFB0C3E7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Vertaillaan avoimen lähdekoodin </a:t>
            </a:r>
            <a:r>
              <a:rPr lang="fi-FI" dirty="0" err="1"/>
              <a:t>IdM</a:t>
            </a:r>
            <a:r>
              <a:rPr lang="fi-FI" dirty="0"/>
              <a:t>-järjestelmiä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Valitaan paras vaihtoehto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Testataan sen toimivuutta ja luotettavuutta mukaan lukien kommunikointia muiden järjestelmien kanssa (AD, Linux jne.) sekä muiden rajapintojen kanssa testiympäristössä.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Yritetään pilotoida järjestelmän käyttöönottoa jollekin yritykselle.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  <a:p>
            <a:pPr marL="514350" indent="-514350">
              <a:buFont typeface="+mj-lt"/>
              <a:buAutoNum type="arabicPeriod"/>
            </a:pP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3C56-6979-40E5-8DFB-C684E8FB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1CED-FA6E-454D-8CBD-DDF3158A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88B0-2752-406C-972C-50A50ED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66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1B48-7806-4DB1-86D7-FE6961CC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tavoite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A435-2A5A-4084-84F5-5AA8F9A0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IdM</a:t>
            </a:r>
            <a:r>
              <a:rPr lang="fi-FI" dirty="0"/>
              <a:t>-järjestelmä on toimiva ja luotettava. Testaamme järjestelmää testiympäristössä.</a:t>
            </a:r>
          </a:p>
          <a:p>
            <a:r>
              <a:rPr lang="fi-FI" dirty="0"/>
              <a:t>Järjestelmä on monipuolinen, ilmainen ja avoimeen lähdekoodiin perustuva.</a:t>
            </a:r>
          </a:p>
          <a:p>
            <a:r>
              <a:rPr lang="fi-FI" dirty="0" err="1"/>
              <a:t>IdM</a:t>
            </a:r>
            <a:r>
              <a:rPr lang="fi-FI" dirty="0"/>
              <a:t>-järjestelmiä on vertailtu monipuolisesti sekä vertailussa otetaan huomioon vaatimukset.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D1B7-4F87-4A8E-A8ED-EE90CE67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6579-1F4E-4418-9EFB-1F752D33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C247-38FE-4763-8720-3FEACEA3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85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E99E-A189-49F7-A09F-C2FF682D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Oppimistavoitteet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6615-0838-4CEB-8146-C3F23CF2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Oppia </a:t>
            </a:r>
            <a:r>
              <a:rPr lang="fi-FI" dirty="0" err="1"/>
              <a:t>IdM</a:t>
            </a:r>
            <a:r>
              <a:rPr lang="fi-FI" dirty="0"/>
              <a:t>-järjestelmistä sekä niiden yhteyksistä muihin järjestelmiin ja rajapintoihin. </a:t>
            </a:r>
          </a:p>
          <a:p>
            <a:r>
              <a:rPr lang="fi-FI" dirty="0"/>
              <a:t>Kuinka asennetaan </a:t>
            </a:r>
            <a:r>
              <a:rPr lang="fi-FI" dirty="0" err="1"/>
              <a:t>IdM</a:t>
            </a:r>
            <a:r>
              <a:rPr lang="fi-FI" dirty="0"/>
              <a:t>-järjestelmä ja kuinka se saadaan käyttövalmiiksi.</a:t>
            </a:r>
          </a:p>
          <a:p>
            <a:r>
              <a:rPr lang="fi-FI" dirty="0"/>
              <a:t>Kuinka liitetään </a:t>
            </a:r>
            <a:r>
              <a:rPr lang="fi-FI" dirty="0" err="1"/>
              <a:t>IdM</a:t>
            </a:r>
            <a:r>
              <a:rPr lang="fi-FI" dirty="0"/>
              <a:t>-järjestelmän piiriin muita järjestelmiä.</a:t>
            </a:r>
          </a:p>
          <a:p>
            <a:r>
              <a:rPr lang="fi-FI" dirty="0"/>
              <a:t>Tulokset, lokit ja raportit ovat valmiiksi näytettävissä.</a:t>
            </a:r>
          </a:p>
          <a:p>
            <a:r>
              <a:rPr lang="fi-FI" dirty="0"/>
              <a:t>Opitaan pitämään projektin aikataulusta huolta ja pitämään kiinni työaikakirjauksesta.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6E81-8AE1-4699-A431-60997FD9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16ED-5415-425F-8AE3-A2D2A362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D5763-595D-46A1-B0E4-03DF868D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53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61CD-E635-41F4-B1B2-B9455983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rajaus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B9A3-7704-4407-828D-B971CBC8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Projektissa ei ole rahallista budjettia, jonka vuoksi emme aio ostaa mitään projektiin liittyvää.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2002E-C44C-40FB-A5F4-7F8F0FA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10.9.2018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9529-8BC4-49CA-B88F-1E01927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Eetu Pihamäki, Markus Nissinen ja Jan Parttimaa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3D4C-50E0-46FF-B1C9-31A5E9A4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14D1-B9FC-405D-B013-89B178B4E9B7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31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Avoimen lähdekoodin IdM ratkaisu</vt:lpstr>
      <vt:lpstr>Mikä ihmeen IdM-järjestelmä?</vt:lpstr>
      <vt:lpstr>Projektin taustaa</vt:lpstr>
      <vt:lpstr>Projektin tehtävä</vt:lpstr>
      <vt:lpstr>Projektin tavoite</vt:lpstr>
      <vt:lpstr>Oppimistavoitteet</vt:lpstr>
      <vt:lpstr>Projektin rajaus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Avoimen lähdekoodin IdM ratkaisu</dc:title>
  <dc:creator>Parttimaa Jan;Pihamäki Eetu;Nissinen Markus</dc:creator>
  <cp:lastModifiedBy>Parttimaa Jan</cp:lastModifiedBy>
  <cp:revision>2</cp:revision>
  <dcterms:created xsi:type="dcterms:W3CDTF">2018-09-10T15:28:49Z</dcterms:created>
  <dcterms:modified xsi:type="dcterms:W3CDTF">2018-09-10T15:36:50Z</dcterms:modified>
</cp:coreProperties>
</file>