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879B-D649-40AB-821D-4F1EF8F3B6B9}" type="datetimeFigureOut">
              <a:rPr lang="fi-FI" smtClean="0"/>
              <a:t>2.4.2017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25F9-001D-418A-A155-D3962D6543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174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879B-D649-40AB-821D-4F1EF8F3B6B9}" type="datetimeFigureOut">
              <a:rPr lang="fi-FI" smtClean="0"/>
              <a:t>2.4.2017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25F9-001D-418A-A155-D3962D6543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321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879B-D649-40AB-821D-4F1EF8F3B6B9}" type="datetimeFigureOut">
              <a:rPr lang="fi-FI" smtClean="0"/>
              <a:t>2.4.2017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25F9-001D-418A-A155-D3962D6543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389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879B-D649-40AB-821D-4F1EF8F3B6B9}" type="datetimeFigureOut">
              <a:rPr lang="fi-FI" smtClean="0"/>
              <a:t>2.4.2017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25F9-001D-418A-A155-D3962D6543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6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879B-D649-40AB-821D-4F1EF8F3B6B9}" type="datetimeFigureOut">
              <a:rPr lang="fi-FI" smtClean="0"/>
              <a:t>2.4.2017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25F9-001D-418A-A155-D3962D6543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439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879B-D649-40AB-821D-4F1EF8F3B6B9}" type="datetimeFigureOut">
              <a:rPr lang="fi-FI" smtClean="0"/>
              <a:t>2.4.2017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25F9-001D-418A-A155-D3962D6543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916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879B-D649-40AB-821D-4F1EF8F3B6B9}" type="datetimeFigureOut">
              <a:rPr lang="fi-FI" smtClean="0"/>
              <a:t>2.4.2017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25F9-001D-418A-A155-D3962D6543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7023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879B-D649-40AB-821D-4F1EF8F3B6B9}" type="datetimeFigureOut">
              <a:rPr lang="fi-FI" smtClean="0"/>
              <a:t>2.4.2017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25F9-001D-418A-A155-D3962D6543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91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879B-D649-40AB-821D-4F1EF8F3B6B9}" type="datetimeFigureOut">
              <a:rPr lang="fi-FI" smtClean="0"/>
              <a:t>2.4.2017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25F9-001D-418A-A155-D3962D6543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745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879B-D649-40AB-821D-4F1EF8F3B6B9}" type="datetimeFigureOut">
              <a:rPr lang="fi-FI" smtClean="0"/>
              <a:t>2.4.2017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25F9-001D-418A-A155-D3962D6543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5889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879B-D649-40AB-821D-4F1EF8F3B6B9}" type="datetimeFigureOut">
              <a:rPr lang="fi-FI" smtClean="0"/>
              <a:t>2.4.2017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25F9-001D-418A-A155-D3962D6543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889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A879B-D649-40AB-821D-4F1EF8F3B6B9}" type="datetimeFigureOut">
              <a:rPr lang="fi-FI" smtClean="0"/>
              <a:t>2.4.2017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25F9-001D-418A-A155-D3962D6543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278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/>
          <p:cNvSpPr/>
          <p:nvPr/>
        </p:nvSpPr>
        <p:spPr>
          <a:xfrm>
            <a:off x="123567" y="74139"/>
            <a:ext cx="2042984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Suorakulmio 4"/>
          <p:cNvSpPr/>
          <p:nvPr/>
        </p:nvSpPr>
        <p:spPr>
          <a:xfrm>
            <a:off x="2248928" y="74138"/>
            <a:ext cx="32127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2</a:t>
            </a:r>
            <a:endParaRPr lang="fi-FI" sz="1200" dirty="0"/>
          </a:p>
        </p:txBody>
      </p:sp>
      <p:sp>
        <p:nvSpPr>
          <p:cNvPr id="6" name="Suorakulmio 5"/>
          <p:cNvSpPr/>
          <p:nvPr/>
        </p:nvSpPr>
        <p:spPr>
          <a:xfrm>
            <a:off x="123567" y="461030"/>
            <a:ext cx="2042984" cy="122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/>
          <p:cNvSpPr/>
          <p:nvPr/>
        </p:nvSpPr>
        <p:spPr>
          <a:xfrm>
            <a:off x="123567" y="625278"/>
            <a:ext cx="2042984" cy="122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/>
          <p:cNvSpPr/>
          <p:nvPr/>
        </p:nvSpPr>
        <p:spPr>
          <a:xfrm>
            <a:off x="4577442" y="70000"/>
            <a:ext cx="317440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 dirty="0" err="1"/>
              <a:t>Quest</a:t>
            </a:r>
            <a:endParaRPr lang="fi-FI" sz="1600" dirty="0"/>
          </a:p>
        </p:txBody>
      </p:sp>
      <p:sp>
        <p:nvSpPr>
          <p:cNvPr id="9" name="Suorakulmio 8"/>
          <p:cNvSpPr/>
          <p:nvPr/>
        </p:nvSpPr>
        <p:spPr>
          <a:xfrm>
            <a:off x="123567" y="877327"/>
            <a:ext cx="1222281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600" dirty="0" err="1"/>
              <a:t>Backpack</a:t>
            </a:r>
            <a:endParaRPr lang="fi-FI" sz="1600" dirty="0"/>
          </a:p>
        </p:txBody>
      </p:sp>
      <p:sp>
        <p:nvSpPr>
          <p:cNvPr id="10" name="Suorakulmio 9"/>
          <p:cNvSpPr/>
          <p:nvPr/>
        </p:nvSpPr>
        <p:spPr>
          <a:xfrm>
            <a:off x="1478186" y="877327"/>
            <a:ext cx="1222281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600" dirty="0" err="1"/>
              <a:t>Equipments</a:t>
            </a:r>
            <a:endParaRPr lang="fi-FI" sz="1600" dirty="0"/>
          </a:p>
        </p:txBody>
      </p:sp>
      <p:sp>
        <p:nvSpPr>
          <p:cNvPr id="11" name="Suorakulmio 10"/>
          <p:cNvSpPr/>
          <p:nvPr/>
        </p:nvSpPr>
        <p:spPr>
          <a:xfrm>
            <a:off x="2832805" y="885569"/>
            <a:ext cx="1222281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600" dirty="0" err="1"/>
              <a:t>Skill</a:t>
            </a:r>
            <a:r>
              <a:rPr lang="fi-FI" sz="1600" dirty="0"/>
              <a:t> </a:t>
            </a:r>
            <a:r>
              <a:rPr lang="fi-FI" sz="1600" dirty="0" err="1"/>
              <a:t>tree</a:t>
            </a:r>
            <a:endParaRPr lang="fi-FI" sz="1600" dirty="0"/>
          </a:p>
        </p:txBody>
      </p:sp>
      <p:sp>
        <p:nvSpPr>
          <p:cNvPr id="12" name="Suorakulmio 11"/>
          <p:cNvSpPr/>
          <p:nvPr/>
        </p:nvSpPr>
        <p:spPr>
          <a:xfrm>
            <a:off x="4187424" y="889673"/>
            <a:ext cx="1222281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600" dirty="0" err="1"/>
              <a:t>Stats</a:t>
            </a:r>
            <a:endParaRPr lang="fi-FI" sz="1600" dirty="0"/>
          </a:p>
        </p:txBody>
      </p:sp>
      <p:sp>
        <p:nvSpPr>
          <p:cNvPr id="13" name="Suorakulmio 12"/>
          <p:cNvSpPr/>
          <p:nvPr/>
        </p:nvSpPr>
        <p:spPr>
          <a:xfrm>
            <a:off x="5542043" y="885569"/>
            <a:ext cx="1222281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600" dirty="0" err="1"/>
              <a:t>Save</a:t>
            </a:r>
            <a:r>
              <a:rPr lang="fi-FI" sz="1600" dirty="0"/>
              <a:t> &amp; </a:t>
            </a:r>
            <a:r>
              <a:rPr lang="fi-FI" sz="1600" dirty="0" err="1"/>
              <a:t>Exit</a:t>
            </a:r>
            <a:endParaRPr lang="fi-FI" sz="1600" dirty="0"/>
          </a:p>
        </p:txBody>
      </p:sp>
      <p:sp>
        <p:nvSpPr>
          <p:cNvPr id="14" name="Suorakulmio 13"/>
          <p:cNvSpPr/>
          <p:nvPr/>
        </p:nvSpPr>
        <p:spPr>
          <a:xfrm>
            <a:off x="6896662" y="885569"/>
            <a:ext cx="85518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600" dirty="0" err="1"/>
              <a:t>Close</a:t>
            </a:r>
            <a:endParaRPr lang="fi-FI" sz="1600" dirty="0"/>
          </a:p>
        </p:txBody>
      </p:sp>
      <p:sp>
        <p:nvSpPr>
          <p:cNvPr id="17" name="Suorakulmio 16"/>
          <p:cNvSpPr/>
          <p:nvPr/>
        </p:nvSpPr>
        <p:spPr>
          <a:xfrm>
            <a:off x="2603157" y="1346877"/>
            <a:ext cx="2011574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 dirty="0" err="1"/>
              <a:t>Weight</a:t>
            </a:r>
            <a:r>
              <a:rPr lang="fi-FI" sz="1600" dirty="0"/>
              <a:t> </a:t>
            </a:r>
            <a:r>
              <a:rPr lang="fi-FI" sz="1600" dirty="0" smtClean="0"/>
              <a:t>100 </a:t>
            </a:r>
            <a:r>
              <a:rPr lang="fi-FI" sz="1600" dirty="0"/>
              <a:t>/ </a:t>
            </a:r>
            <a:r>
              <a:rPr lang="fi-FI" sz="1600" dirty="0" smtClean="0"/>
              <a:t>100 Kg</a:t>
            </a:r>
            <a:endParaRPr lang="fi-FI" sz="1600" dirty="0"/>
          </a:p>
        </p:txBody>
      </p:sp>
      <p:sp>
        <p:nvSpPr>
          <p:cNvPr id="18" name="Suorakulmio 17"/>
          <p:cNvSpPr/>
          <p:nvPr/>
        </p:nvSpPr>
        <p:spPr>
          <a:xfrm>
            <a:off x="125109" y="1841153"/>
            <a:ext cx="32127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Suorakulmio 18"/>
          <p:cNvSpPr/>
          <p:nvPr/>
        </p:nvSpPr>
        <p:spPr>
          <a:xfrm>
            <a:off x="561714" y="1841153"/>
            <a:ext cx="2042984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 dirty="0" err="1"/>
              <a:t>Item</a:t>
            </a:r>
            <a:r>
              <a:rPr lang="fi-FI" sz="1600" dirty="0"/>
              <a:t> 1</a:t>
            </a:r>
          </a:p>
        </p:txBody>
      </p:sp>
      <p:sp>
        <p:nvSpPr>
          <p:cNvPr id="20" name="Suorakulmio 19"/>
          <p:cNvSpPr/>
          <p:nvPr/>
        </p:nvSpPr>
        <p:spPr>
          <a:xfrm>
            <a:off x="2720026" y="1841153"/>
            <a:ext cx="89792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 dirty="0"/>
              <a:t>1000x</a:t>
            </a:r>
          </a:p>
        </p:txBody>
      </p:sp>
      <p:sp>
        <p:nvSpPr>
          <p:cNvPr id="23" name="Suorakulmio 22"/>
          <p:cNvSpPr/>
          <p:nvPr/>
        </p:nvSpPr>
        <p:spPr>
          <a:xfrm>
            <a:off x="3716804" y="1841153"/>
            <a:ext cx="89792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 dirty="0"/>
              <a:t>100 Kg</a:t>
            </a:r>
          </a:p>
        </p:txBody>
      </p:sp>
      <p:sp>
        <p:nvSpPr>
          <p:cNvPr id="24" name="Suorakulmio 23"/>
          <p:cNvSpPr/>
          <p:nvPr/>
        </p:nvSpPr>
        <p:spPr>
          <a:xfrm>
            <a:off x="125109" y="2158308"/>
            <a:ext cx="32127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Suorakulmio 24"/>
          <p:cNvSpPr/>
          <p:nvPr/>
        </p:nvSpPr>
        <p:spPr>
          <a:xfrm>
            <a:off x="561714" y="2158308"/>
            <a:ext cx="2042984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/>
              <a:t>Item 1</a:t>
            </a:r>
            <a:endParaRPr lang="fi-FI" sz="1600" dirty="0"/>
          </a:p>
        </p:txBody>
      </p:sp>
      <p:sp>
        <p:nvSpPr>
          <p:cNvPr id="26" name="Suorakulmio 25"/>
          <p:cNvSpPr/>
          <p:nvPr/>
        </p:nvSpPr>
        <p:spPr>
          <a:xfrm>
            <a:off x="2720026" y="2158308"/>
            <a:ext cx="89792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 smtClean="0"/>
              <a:t>1000x</a:t>
            </a:r>
            <a:endParaRPr lang="fi-FI" sz="1600" dirty="0"/>
          </a:p>
        </p:txBody>
      </p:sp>
      <p:sp>
        <p:nvSpPr>
          <p:cNvPr id="27" name="Suorakulmio 26"/>
          <p:cNvSpPr/>
          <p:nvPr/>
        </p:nvSpPr>
        <p:spPr>
          <a:xfrm>
            <a:off x="3716804" y="2158308"/>
            <a:ext cx="89792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 dirty="0"/>
              <a:t>100 Kg</a:t>
            </a:r>
            <a:endParaRPr lang="fi-FI" sz="1600" dirty="0"/>
          </a:p>
        </p:txBody>
      </p:sp>
      <p:sp>
        <p:nvSpPr>
          <p:cNvPr id="28" name="Suorakulmio 27"/>
          <p:cNvSpPr/>
          <p:nvPr/>
        </p:nvSpPr>
        <p:spPr>
          <a:xfrm>
            <a:off x="125109" y="2475463"/>
            <a:ext cx="32127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Suorakulmio 28"/>
          <p:cNvSpPr/>
          <p:nvPr/>
        </p:nvSpPr>
        <p:spPr>
          <a:xfrm>
            <a:off x="561714" y="2475463"/>
            <a:ext cx="2042984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/>
              <a:t>Item 1</a:t>
            </a:r>
            <a:endParaRPr lang="fi-FI" sz="1600" dirty="0"/>
          </a:p>
        </p:txBody>
      </p:sp>
      <p:sp>
        <p:nvSpPr>
          <p:cNvPr id="30" name="Suorakulmio 29"/>
          <p:cNvSpPr/>
          <p:nvPr/>
        </p:nvSpPr>
        <p:spPr>
          <a:xfrm>
            <a:off x="2720026" y="2475463"/>
            <a:ext cx="89792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 smtClean="0"/>
              <a:t>1000x</a:t>
            </a:r>
            <a:endParaRPr lang="fi-FI" sz="1600" dirty="0"/>
          </a:p>
        </p:txBody>
      </p:sp>
      <p:sp>
        <p:nvSpPr>
          <p:cNvPr id="31" name="Suorakulmio 30"/>
          <p:cNvSpPr/>
          <p:nvPr/>
        </p:nvSpPr>
        <p:spPr>
          <a:xfrm>
            <a:off x="3716804" y="2475463"/>
            <a:ext cx="89792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 dirty="0"/>
              <a:t>100 Kg</a:t>
            </a:r>
            <a:endParaRPr lang="fi-FI" sz="1600" dirty="0"/>
          </a:p>
        </p:txBody>
      </p:sp>
      <p:sp>
        <p:nvSpPr>
          <p:cNvPr id="32" name="Suorakulmio 31"/>
          <p:cNvSpPr/>
          <p:nvPr/>
        </p:nvSpPr>
        <p:spPr>
          <a:xfrm>
            <a:off x="125109" y="2792618"/>
            <a:ext cx="32127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Suorakulmio 32"/>
          <p:cNvSpPr/>
          <p:nvPr/>
        </p:nvSpPr>
        <p:spPr>
          <a:xfrm>
            <a:off x="561714" y="2792618"/>
            <a:ext cx="2042984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/>
              <a:t>Item 1</a:t>
            </a:r>
            <a:endParaRPr lang="fi-FI" sz="1600" dirty="0"/>
          </a:p>
        </p:txBody>
      </p:sp>
      <p:sp>
        <p:nvSpPr>
          <p:cNvPr id="34" name="Suorakulmio 33"/>
          <p:cNvSpPr/>
          <p:nvPr/>
        </p:nvSpPr>
        <p:spPr>
          <a:xfrm>
            <a:off x="2720026" y="2792618"/>
            <a:ext cx="89792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 smtClean="0"/>
              <a:t>1000x</a:t>
            </a:r>
            <a:endParaRPr lang="fi-FI" sz="1600" dirty="0"/>
          </a:p>
        </p:txBody>
      </p:sp>
      <p:sp>
        <p:nvSpPr>
          <p:cNvPr id="35" name="Suorakulmio 34"/>
          <p:cNvSpPr/>
          <p:nvPr/>
        </p:nvSpPr>
        <p:spPr>
          <a:xfrm>
            <a:off x="3716804" y="2792618"/>
            <a:ext cx="89792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 dirty="0"/>
              <a:t>100 Kg</a:t>
            </a:r>
            <a:endParaRPr lang="fi-FI" sz="1600" dirty="0"/>
          </a:p>
        </p:txBody>
      </p:sp>
      <p:sp>
        <p:nvSpPr>
          <p:cNvPr id="36" name="Suorakulmio 35"/>
          <p:cNvSpPr/>
          <p:nvPr/>
        </p:nvSpPr>
        <p:spPr>
          <a:xfrm>
            <a:off x="123568" y="3109773"/>
            <a:ext cx="32127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Suorakulmio 36"/>
          <p:cNvSpPr/>
          <p:nvPr/>
        </p:nvSpPr>
        <p:spPr>
          <a:xfrm>
            <a:off x="560173" y="3109773"/>
            <a:ext cx="2042984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/>
              <a:t>Item 1</a:t>
            </a:r>
            <a:endParaRPr lang="fi-FI" sz="1600" dirty="0"/>
          </a:p>
        </p:txBody>
      </p:sp>
      <p:sp>
        <p:nvSpPr>
          <p:cNvPr id="38" name="Suorakulmio 37"/>
          <p:cNvSpPr/>
          <p:nvPr/>
        </p:nvSpPr>
        <p:spPr>
          <a:xfrm>
            <a:off x="2718485" y="3109773"/>
            <a:ext cx="89792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 smtClean="0"/>
              <a:t>1000x</a:t>
            </a:r>
            <a:endParaRPr lang="fi-FI" sz="1600" dirty="0"/>
          </a:p>
        </p:txBody>
      </p:sp>
      <p:sp>
        <p:nvSpPr>
          <p:cNvPr id="39" name="Suorakulmio 38"/>
          <p:cNvSpPr/>
          <p:nvPr/>
        </p:nvSpPr>
        <p:spPr>
          <a:xfrm>
            <a:off x="3715263" y="3109773"/>
            <a:ext cx="89792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 dirty="0"/>
              <a:t>100 Kg</a:t>
            </a:r>
            <a:endParaRPr lang="fi-FI" sz="1600" dirty="0"/>
          </a:p>
        </p:txBody>
      </p:sp>
      <p:sp>
        <p:nvSpPr>
          <p:cNvPr id="40" name="Suorakulmio 39"/>
          <p:cNvSpPr/>
          <p:nvPr/>
        </p:nvSpPr>
        <p:spPr>
          <a:xfrm>
            <a:off x="123568" y="3426928"/>
            <a:ext cx="32127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Suorakulmio 40"/>
          <p:cNvSpPr/>
          <p:nvPr/>
        </p:nvSpPr>
        <p:spPr>
          <a:xfrm>
            <a:off x="560173" y="3426928"/>
            <a:ext cx="2042984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/>
              <a:t>Item 1</a:t>
            </a:r>
            <a:endParaRPr lang="fi-FI" sz="1600" dirty="0"/>
          </a:p>
        </p:txBody>
      </p:sp>
      <p:sp>
        <p:nvSpPr>
          <p:cNvPr id="42" name="Suorakulmio 41"/>
          <p:cNvSpPr/>
          <p:nvPr/>
        </p:nvSpPr>
        <p:spPr>
          <a:xfrm>
            <a:off x="2718485" y="3426928"/>
            <a:ext cx="89792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 smtClean="0"/>
              <a:t>1000x</a:t>
            </a:r>
            <a:endParaRPr lang="fi-FI" sz="1600" dirty="0"/>
          </a:p>
        </p:txBody>
      </p:sp>
      <p:sp>
        <p:nvSpPr>
          <p:cNvPr id="43" name="Suorakulmio 42"/>
          <p:cNvSpPr/>
          <p:nvPr/>
        </p:nvSpPr>
        <p:spPr>
          <a:xfrm>
            <a:off x="3715263" y="3426928"/>
            <a:ext cx="89792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 dirty="0"/>
              <a:t>100 Kg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123568" y="3744083"/>
            <a:ext cx="32127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Suorakulmio 44"/>
          <p:cNvSpPr/>
          <p:nvPr/>
        </p:nvSpPr>
        <p:spPr>
          <a:xfrm>
            <a:off x="560173" y="3744083"/>
            <a:ext cx="2042984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/>
              <a:t>Item 1</a:t>
            </a:r>
            <a:endParaRPr lang="fi-FI" sz="1600" dirty="0"/>
          </a:p>
        </p:txBody>
      </p:sp>
      <p:sp>
        <p:nvSpPr>
          <p:cNvPr id="46" name="Suorakulmio 45"/>
          <p:cNvSpPr/>
          <p:nvPr/>
        </p:nvSpPr>
        <p:spPr>
          <a:xfrm>
            <a:off x="2718485" y="3744083"/>
            <a:ext cx="89792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 smtClean="0"/>
              <a:t>1000x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3715263" y="3744083"/>
            <a:ext cx="89792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 dirty="0"/>
              <a:t>100 Kg</a:t>
            </a:r>
            <a:endParaRPr lang="fi-FI" sz="1600" dirty="0"/>
          </a:p>
        </p:txBody>
      </p:sp>
      <p:sp>
        <p:nvSpPr>
          <p:cNvPr id="48" name="Suorakulmio 47"/>
          <p:cNvSpPr/>
          <p:nvPr/>
        </p:nvSpPr>
        <p:spPr>
          <a:xfrm>
            <a:off x="123568" y="4061238"/>
            <a:ext cx="32127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Suorakulmio 48"/>
          <p:cNvSpPr/>
          <p:nvPr/>
        </p:nvSpPr>
        <p:spPr>
          <a:xfrm>
            <a:off x="560173" y="4061238"/>
            <a:ext cx="2042984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/>
              <a:t>Item 1</a:t>
            </a:r>
            <a:endParaRPr lang="fi-FI" sz="1600" dirty="0"/>
          </a:p>
        </p:txBody>
      </p:sp>
      <p:sp>
        <p:nvSpPr>
          <p:cNvPr id="50" name="Suorakulmio 49"/>
          <p:cNvSpPr/>
          <p:nvPr/>
        </p:nvSpPr>
        <p:spPr>
          <a:xfrm>
            <a:off x="2718485" y="4061238"/>
            <a:ext cx="89792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 smtClean="0"/>
              <a:t>1000x</a:t>
            </a:r>
            <a:endParaRPr lang="fi-FI" sz="1600" dirty="0"/>
          </a:p>
        </p:txBody>
      </p:sp>
      <p:sp>
        <p:nvSpPr>
          <p:cNvPr id="51" name="Suorakulmio 50"/>
          <p:cNvSpPr/>
          <p:nvPr/>
        </p:nvSpPr>
        <p:spPr>
          <a:xfrm>
            <a:off x="3715263" y="4061238"/>
            <a:ext cx="897927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/>
              <a:t>100 Kg</a:t>
            </a:r>
            <a:endParaRPr lang="fi-FI" sz="1600" dirty="0"/>
          </a:p>
        </p:txBody>
      </p:sp>
      <p:sp>
        <p:nvSpPr>
          <p:cNvPr id="52" name="Suorakulmio 51"/>
          <p:cNvSpPr/>
          <p:nvPr/>
        </p:nvSpPr>
        <p:spPr>
          <a:xfrm>
            <a:off x="123567" y="1351001"/>
            <a:ext cx="2044525" cy="3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 dirty="0" smtClean="0"/>
              <a:t>Page: 	1 / 1</a:t>
            </a:r>
            <a:endParaRPr lang="fi-FI" sz="1600" dirty="0"/>
          </a:p>
        </p:txBody>
      </p:sp>
      <p:sp>
        <p:nvSpPr>
          <p:cNvPr id="57" name="Suorakulmio 56"/>
          <p:cNvSpPr/>
          <p:nvPr/>
        </p:nvSpPr>
        <p:spPr>
          <a:xfrm>
            <a:off x="4771250" y="1346877"/>
            <a:ext cx="2982141" cy="2397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600" dirty="0" err="1" smtClean="0"/>
              <a:t>Item</a:t>
            </a:r>
            <a:r>
              <a:rPr lang="fi-FI" sz="1600" dirty="0" smtClean="0"/>
              <a:t> info…</a:t>
            </a:r>
            <a:endParaRPr lang="fi-FI" sz="1600" dirty="0"/>
          </a:p>
        </p:txBody>
      </p:sp>
      <p:sp>
        <p:nvSpPr>
          <p:cNvPr id="58" name="Suorakulmio 57"/>
          <p:cNvSpPr/>
          <p:nvPr/>
        </p:nvSpPr>
        <p:spPr>
          <a:xfrm>
            <a:off x="4771250" y="4044758"/>
            <a:ext cx="2982142" cy="337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600" dirty="0" err="1" smtClean="0"/>
              <a:t>Item</a:t>
            </a:r>
            <a:r>
              <a:rPr lang="fi-FI" sz="1600" dirty="0" smtClean="0"/>
              <a:t> </a:t>
            </a:r>
            <a:r>
              <a:rPr lang="fi-FI" sz="1600" dirty="0" err="1" smtClean="0"/>
              <a:t>name</a:t>
            </a:r>
            <a:r>
              <a:rPr lang="fi-FI" sz="1600" dirty="0" smtClean="0"/>
              <a:t>…</a:t>
            </a:r>
            <a:endParaRPr lang="fi-FI" sz="1600" dirty="0"/>
          </a:p>
        </p:txBody>
      </p:sp>
      <p:sp>
        <p:nvSpPr>
          <p:cNvPr id="59" name="Suorakulmio 58"/>
          <p:cNvSpPr/>
          <p:nvPr/>
        </p:nvSpPr>
        <p:spPr>
          <a:xfrm>
            <a:off x="1542" y="4534910"/>
            <a:ext cx="7908324" cy="832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i-FI" sz="1600" dirty="0"/>
          </a:p>
        </p:txBody>
      </p:sp>
      <p:cxnSp>
        <p:nvCxnSpPr>
          <p:cNvPr id="61" name="Suora yhdysviiva 60"/>
          <p:cNvCxnSpPr>
            <a:stCxn id="59" idx="3"/>
          </p:cNvCxnSpPr>
          <p:nvPr/>
        </p:nvCxnSpPr>
        <p:spPr>
          <a:xfrm flipV="1">
            <a:off x="7909866" y="0"/>
            <a:ext cx="0" cy="49509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5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64</Words>
  <Application>Microsoft Office PowerPoint</Application>
  <PresentationFormat>Laajakuva</PresentationFormat>
  <Paragraphs>36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Eetu Aaltonen</dc:creator>
  <cp:lastModifiedBy>Eetu Aaltonen</cp:lastModifiedBy>
  <cp:revision>5</cp:revision>
  <dcterms:created xsi:type="dcterms:W3CDTF">2017-04-02T10:50:50Z</dcterms:created>
  <dcterms:modified xsi:type="dcterms:W3CDTF">2017-04-02T11:18:36Z</dcterms:modified>
</cp:coreProperties>
</file>