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7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WRAVAL - Writing Assistant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Amazon Science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April 2,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2F8C17-50BA-4876-2DBF-AEBF06724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55" y="4480101"/>
            <a:ext cx="1402252" cy="4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WRAVAL: Writing Assistant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A Framework for Evaluating AI Writing Assistants</a:t>
            </a:r>
            <a:r>
              <a:rPr lang="en-US" dirty="0"/>
              <a:t> b</a:t>
            </a:r>
            <a:r>
              <a:rPr dirty="0"/>
              <a:t>y Amazon </a:t>
            </a:r>
            <a:r>
              <a:rPr lang="en-US" dirty="0"/>
              <a:t>Tablet </a:t>
            </a:r>
            <a:r>
              <a:rPr dirty="0"/>
              <a:t>Science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17A23D5-E00B-9B1A-0BF6-6C49A7E65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55" y="4488052"/>
            <a:ext cx="1402252" cy="4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Novel evaluation framework for AI writing assistants</a:t>
            </a:r>
          </a:p>
          <a:p>
            <a:pPr lvl="0"/>
            <a:r>
              <a:t>Focus on real-world writing scenarios</a:t>
            </a:r>
          </a:p>
          <a:p>
            <a:pPr lvl="0"/>
            <a:r>
              <a:t>Assessment of helpfulness, relevance, and accuracy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7C7F16-614F-CBFC-7483-C8A49DA7C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55" y="4480101"/>
            <a:ext cx="1402252" cy="4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Human evaluation protocol</a:t>
            </a:r>
          </a:p>
          <a:p>
            <a:pPr lvl="0"/>
            <a:r>
              <a:t>300+ real writing scenarios</a:t>
            </a:r>
          </a:p>
          <a:p>
            <a:pPr lvl="0"/>
            <a:r>
              <a:t>Multiple task categories:</a:t>
            </a:r>
          </a:p>
          <a:p>
            <a:pPr lvl="1"/>
            <a:r>
              <a:t>Content creation</a:t>
            </a:r>
          </a:p>
          <a:p>
            <a:pPr lvl="1"/>
            <a:r>
              <a:t>Editing &amp; revision</a:t>
            </a:r>
          </a:p>
          <a:p>
            <a:pPr lvl="1"/>
            <a:r>
              <a:t>Ideation &amp; brainstorming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D723B9-8B03-717C-25FA-7F27218B7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55" y="4480101"/>
            <a:ext cx="1402252" cy="4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Primary dimensions:</a:t>
            </a:r>
          </a:p>
          <a:p>
            <a:pPr lvl="1"/>
            <a:r>
              <a:t>Task completion</a:t>
            </a:r>
          </a:p>
          <a:p>
            <a:pPr lvl="1"/>
            <a:r>
              <a:t>Writing quality</a:t>
            </a:r>
          </a:p>
          <a:p>
            <a:pPr lvl="1"/>
            <a:r>
              <a:t>Contextual appropriateness</a:t>
            </a:r>
          </a:p>
          <a:p>
            <a:pPr lvl="1"/>
            <a:r>
              <a:t>Factual accuracy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1CB80D-077C-5F73-BA23-72BAE36C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55" y="4480101"/>
            <a:ext cx="1402252" cy="4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Dataset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10</a:t>
            </a:r>
            <a:r>
              <a:rPr dirty="0"/>
              <a:t> diverse writing scenarios</a:t>
            </a:r>
          </a:p>
          <a:p>
            <a:pPr lvl="0"/>
            <a:r>
              <a:rPr dirty="0"/>
              <a:t>Sourced from real user needs</a:t>
            </a:r>
          </a:p>
          <a:p>
            <a:pPr lvl="0"/>
            <a:r>
              <a:rPr dirty="0"/>
              <a:t>Balanced across different writing tasks</a:t>
            </a:r>
          </a:p>
          <a:p>
            <a:pPr lvl="0"/>
            <a:r>
              <a:rPr dirty="0"/>
              <a:t>Multiple domains and complexity levels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51241B-2C7A-CABA-CE39-DB7D6EEFC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55" y="4480101"/>
            <a:ext cx="1402252" cy="4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Two-stage evaluation process</a:t>
            </a:r>
          </a:p>
          <a:p>
            <a:pPr lvl="0"/>
            <a:r>
              <a:t>Expert annotators</a:t>
            </a:r>
          </a:p>
          <a:p>
            <a:pPr lvl="0"/>
            <a:r>
              <a:t>Standardized scoring rubrics</a:t>
            </a:r>
          </a:p>
          <a:p>
            <a:pPr lvl="0"/>
            <a:r>
              <a:t>Inter-annotator agreement measures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23B66D-215F-C845-0BD2-EE797999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55" y="4480101"/>
            <a:ext cx="1402252" cy="4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Systematic assessment of AI assistants</a:t>
            </a:r>
          </a:p>
          <a:p>
            <a:pPr lvl="0"/>
            <a:r>
              <a:t>Identification of strengths/weaknesses</a:t>
            </a:r>
          </a:p>
          <a:p>
            <a:pPr lvl="0"/>
            <a:r>
              <a:t>Comparative analysis capabilities</a:t>
            </a:r>
          </a:p>
          <a:p>
            <a:pPr lvl="0"/>
            <a:r>
              <a:t>Areas for improvement in AI writing tools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431BDF-4F2C-6F33-224D-EC13CB62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55" y="4480101"/>
            <a:ext cx="1402252" cy="4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Applications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Benchmark for AI writing assistants</a:t>
            </a:r>
          </a:p>
          <a:p>
            <a:pPr lvl="0"/>
            <a:r>
              <a:t>Tool for improving AI models</a:t>
            </a:r>
          </a:p>
          <a:p>
            <a:pPr lvl="0"/>
            <a:r>
              <a:t>Framework for quality assessment</a:t>
            </a:r>
          </a:p>
          <a:p>
            <a:pPr lvl="0"/>
            <a:r>
              <a:t>Industry standard potential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6D18DF-2532-3B46-BA11-E18951AE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55" y="4480101"/>
            <a:ext cx="1402252" cy="4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Macintosh PowerPoint</Application>
  <PresentationFormat>On-screen Show (16:9)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WRAVAL - Writing Assistant eVALuation</vt:lpstr>
      <vt:lpstr>WRAVAL: Writing Assistant eVALuation</vt:lpstr>
      <vt:lpstr>Overview</vt:lpstr>
      <vt:lpstr>Key Features</vt:lpstr>
      <vt:lpstr>Evaluation Metrics</vt:lpstr>
      <vt:lpstr>Dataset Composition</vt:lpstr>
      <vt:lpstr>Methodology</vt:lpstr>
      <vt:lpstr>Key Findings</vt:lpstr>
      <vt:lpstr>Applications &amp; Impact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WRAVAL - Writing Assistant eVALuation</dc:title>
  <dc:creator>Amazon Science</dc:creator>
  <cp:keywords/>
  <cp:lastModifiedBy>Benedict, Gabriel</cp:lastModifiedBy>
  <cp:revision>1</cp:revision>
  <dcterms:created xsi:type="dcterms:W3CDTF">2025-04-02T14:52:11Z</dcterms:created>
  <dcterms:modified xsi:type="dcterms:W3CDTF">2025-04-02T15:42:24Z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April 2, 2025</vt:lpwstr>
  </property>
</Properties>
</file>