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256" r:id="rId2"/>
    <p:sldId id="257" r:id="rId3"/>
    <p:sldId id="258" r:id="rId4"/>
    <p:sldId id="266" r:id="rId5"/>
    <p:sldId id="259" r:id="rId6"/>
    <p:sldId id="260" r:id="rId7"/>
    <p:sldId id="261" r:id="rId8"/>
    <p:sldId id="262" r:id="rId9"/>
    <p:sldId id="263" r:id="rId10"/>
    <p:sldId id="264" r:id="rId11"/>
    <p:sldId id="267" r:id="rId12"/>
    <p:sldId id="265" r:id="rId13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785" autoAdjust="0"/>
    <p:restoredTop sz="94694" autoAdjust="0"/>
  </p:normalViewPr>
  <p:slideViewPr>
    <p:cSldViewPr snapToGrid="0" snapToObjects="1">
      <p:cViewPr>
        <p:scale>
          <a:sx n="140" d="100"/>
          <a:sy n="140" d="100"/>
        </p:scale>
        <p:origin x="1376" y="5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svg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8A21F4AF-8334-A547-B893-40C0F9E61FA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0563" y="1200150"/>
            <a:ext cx="6388100" cy="55118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6DB4DC7-F301-6B4A-8D23-3EC74185895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420380" y="-1694530"/>
            <a:ext cx="6680200" cy="5511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81000" y="3994043"/>
            <a:ext cx="6025035" cy="597484"/>
          </a:xfrm>
        </p:spPr>
        <p:txBody>
          <a:bodyPr anchor="b"/>
          <a:lstStyle>
            <a:lvl1pPr algn="l">
              <a:defRPr sz="16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4657717"/>
            <a:ext cx="6033760" cy="262149"/>
          </a:xfrm>
        </p:spPr>
        <p:txBody>
          <a:bodyPr/>
          <a:lstStyle>
            <a:lvl1pPr marL="0" indent="0" algn="l">
              <a:lnSpc>
                <a:spcPts val="1200"/>
              </a:lnSpc>
              <a:spcBef>
                <a:spcPts val="0"/>
              </a:spcBef>
              <a:buNone/>
              <a:defRPr sz="8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0150255-6833-4B28-8F8A-0E13019BAFFE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2500141" y="2241659"/>
            <a:ext cx="4140803" cy="675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6606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-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5713CEB2-66CA-48C8-9102-F72E222B561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38724" y="4763013"/>
            <a:ext cx="1316069" cy="2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84824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hank you -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CCC6F58-88D7-374A-A83B-FE09E711BB0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2353" y="1387814"/>
            <a:ext cx="6388100" cy="5511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DF2A0E6-B4C3-7440-8D67-0738E27611D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1436964" y="-1472119"/>
            <a:ext cx="6346190" cy="52362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84048" y="1602819"/>
            <a:ext cx="8382000" cy="1044129"/>
          </a:xfrm>
        </p:spPr>
        <p:txBody>
          <a:bodyPr anchor="b" anchorCtr="0"/>
          <a:lstStyle>
            <a:lvl1pPr algn="ctr">
              <a:lnSpc>
                <a:spcPts val="5000"/>
              </a:lnSpc>
              <a:defRPr sz="4200" b="0" i="0">
                <a:solidFill>
                  <a:schemeClr val="tx1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1pPr>
          </a:lstStyle>
          <a:p>
            <a:r>
              <a:rPr lang="en-US" dirty="0"/>
              <a:t>Click to edit Large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697774"/>
            <a:ext cx="8382000" cy="506226"/>
          </a:xfrm>
          <a:noFill/>
        </p:spPr>
        <p:txBody>
          <a:bodyPr/>
          <a:lstStyle>
            <a:lvl1pPr marL="0" indent="0" algn="ctr">
              <a:lnSpc>
                <a:spcPts val="1500"/>
              </a:lnSpc>
              <a:buNone/>
              <a:defRPr sz="10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6673ACF-62AE-4562-AAEB-8591C481AAEF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3917976" y="4700650"/>
            <a:ext cx="1316069" cy="2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15880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4/20/25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137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2067EE51-5E73-B646-8EF2-36A45830DB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5066895" y="-1628380"/>
            <a:ext cx="5473700" cy="5511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1033922"/>
            <a:ext cx="7696200" cy="2907792"/>
          </a:xfrm>
        </p:spPr>
        <p:txBody>
          <a:bodyPr anchor="ctr" anchorCtr="0"/>
          <a:lstStyle>
            <a:lvl1pPr algn="l">
              <a:lnSpc>
                <a:spcPts val="5000"/>
              </a:lnSpc>
              <a:defRPr sz="4200" b="0" i="0">
                <a:solidFill>
                  <a:schemeClr val="tx1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1pPr>
          </a:lstStyle>
          <a:p>
            <a:r>
              <a:rPr lang="en-US" dirty="0"/>
              <a:t>Click to edit Section </a:t>
            </a:r>
            <a:br>
              <a:rPr lang="en-US" dirty="0"/>
            </a:br>
            <a:r>
              <a:rPr lang="en-US" dirty="0"/>
              <a:t>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A410-2624-46C7-9CE6-E56AAD504E3C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D6847289-B76D-E841-AC2B-49319458EB64}"/>
              </a:ext>
            </a:extLst>
          </p:cNvPr>
          <p:cNvSpPr txBox="1">
            <a:spLocks/>
          </p:cNvSpPr>
          <p:nvPr userDrawn="1"/>
        </p:nvSpPr>
        <p:spPr>
          <a:xfrm>
            <a:off x="1066800" y="4749473"/>
            <a:ext cx="311658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l" defTabSz="457200" rtl="0" eaLnBrk="1" latinLnBrk="0" hangingPunct="1">
              <a:defRPr lang="en-US" sz="600" b="0" i="0" kern="1200" smtClean="0">
                <a:solidFill>
                  <a:schemeClr val="tx1"/>
                </a:solidFill>
                <a:effectLst/>
                <a:latin typeface="+mj-lt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Document title · © 2021 Amazon.com, Inc</a:t>
            </a:r>
            <a:endParaRPr lang="en-US" dirty="0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03FF22EA-0268-4C29-81D2-3DBF26EC499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438724" y="4763013"/>
            <a:ext cx="1316069" cy="2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70320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and statement -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40CBBA46-C7D7-D844-A65B-4B673F07573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263695" y="-1141378"/>
            <a:ext cx="6692900" cy="55118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2571750"/>
            <a:ext cx="4191000" cy="840275"/>
          </a:xfrm>
        </p:spPr>
        <p:txBody>
          <a:bodyPr anchor="t" anchorCtr="0"/>
          <a:lstStyle>
            <a:lvl1pPr algn="l">
              <a:lnSpc>
                <a:spcPts val="1800"/>
              </a:lnSpc>
              <a:defRPr sz="1600" b="1" i="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r>
              <a:rPr lang="en-US" dirty="0"/>
              <a:t>Click to edit Master statement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866675"/>
            <a:ext cx="3505200" cy="1744235"/>
          </a:xfrm>
        </p:spPr>
        <p:txBody>
          <a:bodyPr/>
          <a:lstStyle>
            <a:lvl1pPr marL="0" indent="0" algn="l">
              <a:lnSpc>
                <a:spcPts val="1500"/>
              </a:lnSpc>
              <a:spcBef>
                <a:spcPts val="600"/>
              </a:spcBef>
              <a:buNone/>
              <a:defRPr sz="10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smtClean="0">
                <a:effectLst/>
              </a:defRPr>
            </a:lvl1pPr>
          </a:lstStyle>
          <a:p>
            <a:r>
              <a:rPr lang="en-US"/>
              <a:t>Document title · © 2023 Amazon.com, Inc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A410-2624-46C7-9CE6-E56AAD504E3C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D44351C-712F-4663-B08A-F2A8AF05D9B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438724" y="4763013"/>
            <a:ext cx="1316069" cy="2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5323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ith footer dark">
    <p:bg>
      <p:bgPr>
        <a:solidFill>
          <a:srgbClr val="232F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3C1508-F3AF-5348-8D14-B20DAA996A8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lang="en-US" smtClean="0">
                <a:effectLst/>
              </a:defRPr>
            </a:lvl1pPr>
          </a:lstStyle>
          <a:p>
            <a:r>
              <a:rPr lang="en-US"/>
              <a:t>Document title · © 2023 Amazon.com, Inc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4DC786-C2E7-8347-9D84-B9D84BF0AB7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algn="l"/>
            <a:fld id="{37A8A410-2624-46C7-9CE6-E56AAD504E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FC60B04-0F29-4A77-A624-3DB531E1B0D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38724" y="4763013"/>
            <a:ext cx="1316069" cy="2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2983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statement -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066800" y="1046892"/>
            <a:ext cx="7010400" cy="2907792"/>
          </a:xfrm>
        </p:spPr>
        <p:txBody>
          <a:bodyPr anchor="ctr" anchorCtr="0"/>
          <a:lstStyle>
            <a:lvl1pPr algn="l">
              <a:lnSpc>
                <a:spcPts val="4200"/>
              </a:lnSpc>
              <a:defRPr sz="3400" b="0" i="0">
                <a:solidFill>
                  <a:schemeClr val="tx1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1pPr>
          </a:lstStyle>
          <a:p>
            <a:r>
              <a:rPr lang="en-US" dirty="0"/>
              <a:t>Click to edit Master statement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4059936"/>
            <a:ext cx="7010400" cy="502920"/>
          </a:xfrm>
        </p:spPr>
        <p:txBody>
          <a:bodyPr/>
          <a:lstStyle>
            <a:lvl1pPr marL="0" indent="0" algn="l">
              <a:buNone/>
              <a:defRPr sz="1500" b="0" i="0">
                <a:solidFill>
                  <a:schemeClr val="tx1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smtClean="0">
                <a:effectLst/>
              </a:defRPr>
            </a:lvl1pPr>
          </a:lstStyle>
          <a:p>
            <a:r>
              <a:rPr lang="en-US"/>
              <a:t>Document title · © 2023 Amazon.com, Inc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A410-2624-46C7-9CE6-E56AAD504E3C}" type="slidenum">
              <a:rPr lang="en-US" smtClean="0"/>
              <a:t>‹#›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E52DFDD-1B92-3744-8203-DEC67FD1707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800000">
            <a:off x="-2016341" y="-1540240"/>
            <a:ext cx="6358255" cy="5236210"/>
          </a:xfrm>
          <a:prstGeom prst="rect">
            <a:avLst/>
          </a:prstGeom>
        </p:spPr>
      </p:pic>
      <p:pic>
        <p:nvPicPr>
          <p:cNvPr id="10" name="Graphic 9">
            <a:extLst>
              <a:ext uri="{FF2B5EF4-FFF2-40B4-BE49-F238E27FC236}">
                <a16:creationId xmlns:a16="http://schemas.microsoft.com/office/drawing/2014/main" id="{43E3FCA7-45BB-479B-AA46-EFC60E4BBDE0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438724" y="4763013"/>
            <a:ext cx="1316069" cy="2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7312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- one corner ornament - 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515" y="400049"/>
            <a:ext cx="8381999" cy="669993"/>
          </a:xfrm>
        </p:spPr>
        <p:txBody>
          <a:bodyPr anchor="t" anchorCtr="0"/>
          <a:lstStyle>
            <a:lvl1pPr>
              <a:lnSpc>
                <a:spcPts val="2300"/>
              </a:lnSpc>
              <a:defRPr sz="2100" b="0" i="0">
                <a:solidFill>
                  <a:schemeClr val="tx1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0315" y="4749473"/>
            <a:ext cx="3116580" cy="273844"/>
          </a:xfrm>
        </p:spPr>
        <p:txBody>
          <a:bodyPr/>
          <a:lstStyle>
            <a:lvl1pPr>
              <a:defRPr lang="en-US" sz="600" b="0" i="0" smtClean="0">
                <a:effectLst/>
                <a:latin typeface="+mj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/>
              <a:t>Document title · © 2023 Amazon.com, Inc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74515" y="4749473"/>
            <a:ext cx="478536" cy="273844"/>
          </a:xfrm>
        </p:spPr>
        <p:txBody>
          <a:bodyPr/>
          <a:lstStyle>
            <a:lvl1pPr>
              <a:defRPr sz="600" b="0">
                <a:latin typeface="+mj-lt"/>
              </a:defRPr>
            </a:lvl1pPr>
          </a:lstStyle>
          <a:p>
            <a:fld id="{37A8A410-2624-46C7-9CE6-E56AAD504E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E3B65F-5DCF-5942-AE83-819F9CC4C7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V="1">
            <a:off x="4584970" y="-1997413"/>
            <a:ext cx="6692900" cy="551180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6DB831EE-0EBC-4DC8-8BED-72B19309398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438724" y="4763013"/>
            <a:ext cx="1316069" cy="2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2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73DF9183-44D0-064C-AF2E-8F111293BF2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 flipH="1" flipV="1">
            <a:off x="-3100199" y="1652141"/>
            <a:ext cx="6358255" cy="523621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515" y="400049"/>
            <a:ext cx="8381999" cy="669993"/>
          </a:xfrm>
        </p:spPr>
        <p:txBody>
          <a:bodyPr anchor="t" anchorCtr="0"/>
          <a:lstStyle>
            <a:lvl1pPr>
              <a:lnSpc>
                <a:spcPts val="2300"/>
              </a:lnSpc>
              <a:defRPr sz="2100" b="0" i="0">
                <a:solidFill>
                  <a:schemeClr val="tx1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0315" y="4749473"/>
            <a:ext cx="3116580" cy="273844"/>
          </a:xfrm>
        </p:spPr>
        <p:txBody>
          <a:bodyPr/>
          <a:lstStyle>
            <a:lvl1pPr>
              <a:defRPr lang="en-US" sz="600" b="0" i="0" smtClean="0">
                <a:effectLst/>
                <a:latin typeface="+mj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/>
              <a:t>Document title · © 2023 Amazon.com, Inc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74515" y="4749473"/>
            <a:ext cx="478536" cy="273844"/>
          </a:xfrm>
        </p:spPr>
        <p:txBody>
          <a:bodyPr/>
          <a:lstStyle>
            <a:lvl1pPr>
              <a:defRPr sz="600" b="0">
                <a:latin typeface="+mj-lt"/>
              </a:defRPr>
            </a:lvl1pPr>
          </a:lstStyle>
          <a:p>
            <a:fld id="{37A8A410-2624-46C7-9CE6-E56AAD504E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E3B65F-5DCF-5942-AE83-819F9CC4C7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5281660" y="-1824022"/>
            <a:ext cx="6358255" cy="523621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9D0E0E4D-BB49-4CDC-9306-C3B72EB570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438724" y="4763013"/>
            <a:ext cx="1316069" cy="2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04896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Header - one corner ornament - blank -dar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4515" y="400049"/>
            <a:ext cx="8381999" cy="669993"/>
          </a:xfrm>
        </p:spPr>
        <p:txBody>
          <a:bodyPr anchor="t" anchorCtr="0"/>
          <a:lstStyle>
            <a:lvl1pPr>
              <a:lnSpc>
                <a:spcPts val="2300"/>
              </a:lnSpc>
              <a:defRPr sz="2100" b="0" i="0">
                <a:solidFill>
                  <a:schemeClr val="tx1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60315" y="4749473"/>
            <a:ext cx="3116580" cy="273844"/>
          </a:xfrm>
        </p:spPr>
        <p:txBody>
          <a:bodyPr/>
          <a:lstStyle>
            <a:lvl1pPr>
              <a:defRPr lang="en-US" sz="600" b="0" i="0" smtClean="0">
                <a:effectLst/>
                <a:latin typeface="+mj-lt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</a:lstStyle>
          <a:p>
            <a:r>
              <a:rPr lang="en-US"/>
              <a:t>Document title · © 2023 Amazon.com, Inc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374515" y="4749473"/>
            <a:ext cx="478536" cy="273844"/>
          </a:xfrm>
        </p:spPr>
        <p:txBody>
          <a:bodyPr/>
          <a:lstStyle>
            <a:lvl1pPr>
              <a:defRPr sz="600" b="0">
                <a:latin typeface="+mj-lt"/>
              </a:defRPr>
            </a:lvl1pPr>
          </a:lstStyle>
          <a:p>
            <a:fld id="{37A8A410-2624-46C7-9CE6-E56AAD504E3C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4E3B65F-5DCF-5942-AE83-819F9CC4C78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rot="16200000">
            <a:off x="5048797" y="-1361309"/>
            <a:ext cx="6358255" cy="5236210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0A5FC33D-0A43-4952-AB3C-E847365FAA1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7438724" y="4763013"/>
            <a:ext cx="1316069" cy="2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40724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with imag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en-US" smtClean="0">
                <a:effectLst/>
              </a:defRPr>
            </a:lvl1pPr>
          </a:lstStyle>
          <a:p>
            <a:r>
              <a:rPr lang="en-US"/>
              <a:t>Document title · © 2023 Amazon.com, Inc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A8A410-2624-46C7-9CE6-E56AAD504E3C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0F73FFDE-E65B-EC42-8FD9-D182D8C2F4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3229583"/>
            <a:ext cx="2774576" cy="636148"/>
          </a:xfrm>
        </p:spPr>
        <p:txBody>
          <a:bodyPr/>
          <a:lstStyle>
            <a:lvl1pPr marL="0" indent="0">
              <a:lnSpc>
                <a:spcPts val="1600"/>
              </a:lnSpc>
              <a:spcBef>
                <a:spcPts val="0"/>
              </a:spcBef>
              <a:spcAft>
                <a:spcPts val="900"/>
              </a:spcAft>
              <a:buFont typeface="Arial" panose="020B0604020202020204" pitchFamily="34" charset="0"/>
              <a:buNone/>
              <a:defRPr sz="1300" b="0" i="0">
                <a:solidFill>
                  <a:schemeClr val="tx1"/>
                </a:solidFill>
                <a:latin typeface="Amazon Ember Light" panose="020B0403020204020204" pitchFamily="34" charset="0"/>
                <a:ea typeface="Amazon Ember Light" panose="020B0403020204020204" pitchFamily="34" charset="0"/>
                <a:cs typeface="Amazon Ember Light" panose="020B0403020204020204" pitchFamily="34" charset="0"/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3EB3E24E-A20F-A240-A2CD-6062D4307E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1859198"/>
            <a:ext cx="4735748" cy="2297754"/>
          </a:xfrm>
        </p:spPr>
        <p:txBody>
          <a:bodyPr anchor="t" anchorCtr="0"/>
          <a:lstStyle>
            <a:lvl1pPr>
              <a:lnSpc>
                <a:spcPts val="5000"/>
              </a:lnSpc>
              <a:defRPr sz="4200" b="0" i="0">
                <a:solidFill>
                  <a:schemeClr val="tx1"/>
                </a:solidFill>
                <a:latin typeface="Amazon Ember Thin" panose="020B0303020204020204" pitchFamily="34" charset="0"/>
                <a:ea typeface="Amazon Ember Thin" panose="020B0303020204020204" pitchFamily="34" charset="0"/>
                <a:cs typeface="Amazon Ember Thin" panose="020B0303020204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B0A7BDF9-122F-4D0C-9098-5AB0B21241E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7438724" y="4763013"/>
            <a:ext cx="1316069" cy="2147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2755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400050"/>
            <a:ext cx="8382000" cy="60399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1200150"/>
            <a:ext cx="7696200" cy="325207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66800" y="4749473"/>
            <a:ext cx="3116580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lang="en-US" sz="600" b="0" smtClean="0">
                <a:effectLst/>
                <a:latin typeface="+mj-lt"/>
              </a:defRPr>
            </a:lvl1pPr>
          </a:lstStyle>
          <a:p>
            <a:r>
              <a:rPr lang="en-US"/>
              <a:t>Document title · © 2023 Amazon.com, Inc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81000" y="4749473"/>
            <a:ext cx="478536" cy="273844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600" b="0" i="0">
                <a:solidFill>
                  <a:schemeClr val="tx1"/>
                </a:solidFill>
                <a:latin typeface="+mj-lt"/>
                <a:ea typeface="Amazon Ember" panose="020B0603020204020204" pitchFamily="34" charset="0"/>
                <a:cs typeface="Amazon Ember" panose="020B0603020204020204" pitchFamily="34" charset="0"/>
              </a:defRPr>
            </a:lvl1pPr>
          </a:lstStyle>
          <a:p>
            <a:fld id="{37A8A410-2624-46C7-9CE6-E56AAD504E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56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dt="0"/>
  <p:txStyles>
    <p:titleStyle>
      <a:lvl1pPr algn="l" defTabSz="685800" rtl="0" eaLnBrk="1" latinLnBrk="0" hangingPunct="1">
        <a:lnSpc>
          <a:spcPts val="2300"/>
        </a:lnSpc>
        <a:spcBef>
          <a:spcPct val="0"/>
        </a:spcBef>
        <a:buNone/>
        <a:defRPr sz="2100" b="1" i="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</p:titleStyle>
    <p:bodyStyle>
      <a:lvl1pPr marL="171450" indent="-171450" algn="l" defTabSz="685800" rtl="0" eaLnBrk="1" latinLnBrk="0" hangingPunct="1">
        <a:lnSpc>
          <a:spcPts val="1800"/>
        </a:lnSpc>
        <a:spcBef>
          <a:spcPts val="900"/>
        </a:spcBef>
        <a:buFont typeface="Arial" panose="020B0604020202020204" pitchFamily="34" charset="0"/>
        <a:buChar char="•"/>
        <a:defRPr sz="1300" b="0" i="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1pPr>
      <a:lvl2pPr marL="514350" indent="-171450" algn="l" defTabSz="685800" rtl="0" eaLnBrk="1" latinLnBrk="0" hangingPunct="1">
        <a:lnSpc>
          <a:spcPts val="1500"/>
        </a:lnSpc>
        <a:spcBef>
          <a:spcPts val="900"/>
        </a:spcBef>
        <a:buFont typeface="Arial" panose="020B0604020202020204" pitchFamily="34" charset="0"/>
        <a:buChar char="•"/>
        <a:defRPr sz="1000" b="0" i="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2pPr>
      <a:lvl3pPr marL="857250" indent="-171450" algn="l" defTabSz="685800" rtl="0" eaLnBrk="1" latinLnBrk="0" hangingPunct="1">
        <a:lnSpc>
          <a:spcPts val="1200"/>
        </a:lnSpc>
        <a:spcBef>
          <a:spcPts val="900"/>
        </a:spcBef>
        <a:buFont typeface="Arial" panose="020B0604020202020204" pitchFamily="34" charset="0"/>
        <a:buChar char="•"/>
        <a:defRPr sz="800" b="0" i="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3pPr>
      <a:lvl4pPr marL="1200150" indent="-171450" algn="l" defTabSz="685800" rtl="0" eaLnBrk="1" latinLnBrk="0" hangingPunct="1">
        <a:lnSpc>
          <a:spcPts val="1200"/>
        </a:lnSpc>
        <a:spcBef>
          <a:spcPts val="900"/>
        </a:spcBef>
        <a:buFont typeface="Arial" panose="020B0604020202020204" pitchFamily="34" charset="0"/>
        <a:buChar char="•"/>
        <a:defRPr sz="800" b="0" i="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4pPr>
      <a:lvl5pPr marL="1543050" indent="-171450" algn="l" defTabSz="685800" rtl="0" eaLnBrk="1" latinLnBrk="0" hangingPunct="1">
        <a:lnSpc>
          <a:spcPts val="1200"/>
        </a:lnSpc>
        <a:spcBef>
          <a:spcPts val="900"/>
        </a:spcBef>
        <a:buFont typeface="Arial" panose="020B0604020202020204" pitchFamily="34" charset="0"/>
        <a:buChar char="•"/>
        <a:defRPr sz="800" b="0" i="0" kern="1200">
          <a:solidFill>
            <a:schemeClr val="tx1"/>
          </a:solidFill>
          <a:latin typeface="Amazon Ember" panose="020B0603020204020204" pitchFamily="34" charset="0"/>
          <a:ea typeface="Amazon Ember" panose="020B0603020204020204" pitchFamily="34" charset="0"/>
          <a:cs typeface="Amazon Ember" panose="020B0603020204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>
          <p15:clr>
            <a:srgbClr val="F26B43"/>
          </p15:clr>
        </p15:guide>
        <p15:guide id="2" pos="2880">
          <p15:clr>
            <a:srgbClr val="F26B43"/>
          </p15:clr>
        </p15:guide>
        <p15:guide id="3" pos="240">
          <p15:clr>
            <a:srgbClr val="F26B43"/>
          </p15:clr>
        </p15:guide>
        <p15:guide id="4" orient="horz" pos="252">
          <p15:clr>
            <a:srgbClr val="F26B43"/>
          </p15:clr>
        </p15:guide>
        <p15:guide id="5" pos="672">
          <p15:clr>
            <a:srgbClr val="F26B43"/>
          </p15:clr>
        </p15:guide>
        <p15:guide id="6" orient="horz" pos="756">
          <p15:clr>
            <a:srgbClr val="F26B43"/>
          </p15:clr>
        </p15:guide>
        <p15:guide id="7" pos="5520">
          <p15:clr>
            <a:srgbClr val="F26B43"/>
          </p15:clr>
        </p15:guide>
        <p15:guide id="8" pos="508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unsloth.ai/basics/datasets-guide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WRAVAL - Writing Assistant 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0" lvl="0" indent="0">
              <a:buNone/>
            </a:pPr>
            <a:br/>
            <a:br/>
            <a:r>
              <a:t>Amazon Science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4294967295"/>
          </p:nvPr>
        </p:nvSpPr>
        <p:spPr>
          <a:xfrm>
            <a:off x="3045349" y="4711419"/>
            <a:ext cx="2133600" cy="274637"/>
          </a:xfrm>
          <a:prstGeom prst="rect">
            <a:avLst/>
          </a:prstGeom>
        </p:spPr>
        <p:txBody>
          <a:bodyPr/>
          <a:lstStyle/>
          <a:p>
            <a:pPr marL="0" lvl="0" indent="0">
              <a:buNone/>
            </a:pPr>
            <a:r>
              <a:t>April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Applications &amp;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dirty="0"/>
              <a:t>Benchmark for AI writing assistants</a:t>
            </a:r>
          </a:p>
          <a:p>
            <a:pPr lvl="0"/>
            <a:r>
              <a:rPr dirty="0"/>
              <a:t>Tool for improving AI models</a:t>
            </a:r>
          </a:p>
          <a:p>
            <a:pPr lvl="0"/>
            <a:r>
              <a:rPr dirty="0"/>
              <a:t>Framework for quality assessment</a:t>
            </a:r>
          </a:p>
          <a:p>
            <a:pPr lvl="0"/>
            <a:r>
              <a:rPr dirty="0"/>
              <a:t>Industry standard potential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30F00-E16C-1C2C-6148-19AC7EEAEF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21912C-91F9-9F00-6A5D-4091C02D0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Possible Next Steps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54597B-A9E2-3AB1-C19A-9570EC233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Implement </a:t>
            </a:r>
            <a:r>
              <a:rPr lang="en-US" dirty="0" err="1"/>
              <a:t>wraval</a:t>
            </a:r>
            <a:r>
              <a:rPr lang="en-US" dirty="0"/>
              <a:t> as a HF </a:t>
            </a:r>
            <a:r>
              <a:rPr lang="en-US" dirty="0" err="1"/>
              <a:t>Lighteval</a:t>
            </a:r>
            <a:r>
              <a:rPr lang="en-US" dirty="0"/>
              <a:t> custom task</a:t>
            </a:r>
          </a:p>
          <a:p>
            <a:pPr lvl="0"/>
            <a:r>
              <a:rPr lang="en-US" dirty="0"/>
              <a:t>Release a finetuning library?</a:t>
            </a:r>
            <a:endParaRPr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52DF752-B010-A378-9BA0-1DBD9002840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07118" y="1200150"/>
            <a:ext cx="1603578" cy="334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1412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1E170D-2AA2-FE45-22F9-3D22971812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98E6-55D7-0270-491A-2917858B5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Resources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AD6554-DFF8-369D-242D-A6E06F80F8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err="1">
                <a:hlinkClick r:id="rId2"/>
              </a:rPr>
              <a:t>Unsloth</a:t>
            </a:r>
            <a:r>
              <a:rPr lang="en-US" dirty="0">
                <a:hlinkClick r:id="rId2"/>
              </a:rPr>
              <a:t> Dataset Guide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417322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WRAVAL: Writing Assistant eVALuation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2B28E52-7617-89B8-81A2-8AD7BC9C91DE}"/>
              </a:ext>
            </a:extLst>
          </p:cNvPr>
          <p:cNvSpPr txBox="1"/>
          <p:nvPr/>
        </p:nvSpPr>
        <p:spPr>
          <a:xfrm>
            <a:off x="3618052" y="3037398"/>
            <a:ext cx="1907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ES" dirty="0"/>
              <a:t>Gabriel Bénédict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Motivation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6229" y="1372427"/>
            <a:ext cx="2545756" cy="272800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AGI -&gt; Reasoning, planning, etc.</a:t>
            </a:r>
            <a:endParaRPr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2133FCE-E172-6770-9DB3-A7496C0371DE}"/>
              </a:ext>
            </a:extLst>
          </p:cNvPr>
          <p:cNvSpPr/>
          <p:nvPr/>
        </p:nvSpPr>
        <p:spPr>
          <a:xfrm>
            <a:off x="2572031" y="2243207"/>
            <a:ext cx="630621" cy="3423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LLM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851EBC3-87E0-4277-A8F7-967728E3F3AC}"/>
              </a:ext>
            </a:extLst>
          </p:cNvPr>
          <p:cNvSpPr/>
          <p:nvPr/>
        </p:nvSpPr>
        <p:spPr>
          <a:xfrm>
            <a:off x="6112517" y="2229413"/>
            <a:ext cx="630621" cy="3423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SLM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C8A849A-9563-8D8A-91B7-B9616F99B82D}"/>
              </a:ext>
            </a:extLst>
          </p:cNvPr>
          <p:cNvSpPr/>
          <p:nvPr/>
        </p:nvSpPr>
        <p:spPr>
          <a:xfrm>
            <a:off x="3979291" y="1015878"/>
            <a:ext cx="630621" cy="34233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ES" dirty="0"/>
              <a:t>LM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B991248-5870-8E62-BC09-B2BA610173BF}"/>
              </a:ext>
            </a:extLst>
          </p:cNvPr>
          <p:cNvSpPr txBox="1">
            <a:spLocks/>
          </p:cNvSpPr>
          <p:nvPr/>
        </p:nvSpPr>
        <p:spPr>
          <a:xfrm>
            <a:off x="1614463" y="2594142"/>
            <a:ext cx="2545756" cy="272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ts val="18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3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514350" indent="-171450" algn="l" defTabSz="685800" rtl="0" eaLnBrk="1" latinLnBrk="0" hangingPunct="1">
              <a:lnSpc>
                <a:spcPts val="15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0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857250" indent="-171450" algn="l" defTabSz="685800" rtl="0" eaLnBrk="1" latinLnBrk="0" hangingPunct="1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200150" indent="-171450" algn="l" defTabSz="685800" rtl="0" eaLnBrk="1" latinLnBrk="0" hangingPunct="1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543050" indent="-171450" algn="l" defTabSz="685800" rtl="0" eaLnBrk="1" latinLnBrk="0" hangingPunct="1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AGI -&gt; Reasoning, planning, etc.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8F50AEC-E1B1-8222-F9EA-644BBCDCAFF2}"/>
              </a:ext>
            </a:extLst>
          </p:cNvPr>
          <p:cNvSpPr txBox="1">
            <a:spLocks/>
          </p:cNvSpPr>
          <p:nvPr/>
        </p:nvSpPr>
        <p:spPr>
          <a:xfrm>
            <a:off x="5154949" y="2594142"/>
            <a:ext cx="2545756" cy="272800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lvl1pPr marL="171450" indent="-171450" algn="l" defTabSz="685800" rtl="0" eaLnBrk="1" latinLnBrk="0" hangingPunct="1">
              <a:lnSpc>
                <a:spcPts val="18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3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514350" indent="-171450" algn="l" defTabSz="685800" rtl="0" eaLnBrk="1" latinLnBrk="0" hangingPunct="1">
              <a:lnSpc>
                <a:spcPts val="15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0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857250" indent="-171450" algn="l" defTabSz="685800" rtl="0" eaLnBrk="1" latinLnBrk="0" hangingPunct="1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200150" indent="-171450" algn="l" defTabSz="685800" rtl="0" eaLnBrk="1" latinLnBrk="0" hangingPunct="1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543050" indent="-171450" algn="l" defTabSz="685800" rtl="0" eaLnBrk="1" latinLnBrk="0" hangingPunct="1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800" b="0" i="0" kern="1200">
                <a:solidFill>
                  <a:schemeClr val="tx1"/>
                </a:solidFill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trike="sngStrike" dirty="0"/>
              <a:t>AGI -&gt; Reasoning, planning, etc.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84B2D6-4B9F-4844-121A-B59D7A3926ED}"/>
              </a:ext>
            </a:extLst>
          </p:cNvPr>
          <p:cNvSpPr txBox="1"/>
          <p:nvPr/>
        </p:nvSpPr>
        <p:spPr>
          <a:xfrm>
            <a:off x="4141827" y="3092359"/>
            <a:ext cx="4572000" cy="540917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>
            <a:defPPr>
              <a:defRPr lang="en-US"/>
            </a:defPPr>
            <a:lvl1pPr indent="0" defTabSz="685800">
              <a:lnSpc>
                <a:spcPts val="1800"/>
              </a:lnSpc>
              <a:spcBef>
                <a:spcPts val="900"/>
              </a:spcBef>
              <a:buFont typeface="Arial" panose="020B0604020202020204" pitchFamily="34" charset="0"/>
              <a:buNone/>
              <a:defRPr sz="1300"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1pPr>
            <a:lvl2pPr marL="514350" indent="-171450" defTabSz="685800">
              <a:lnSpc>
                <a:spcPts val="15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1000"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2pPr>
            <a:lvl3pPr marL="857250" indent="-171450" defTabSz="68580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800"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3pPr>
            <a:lvl4pPr marL="1200150" indent="-171450" defTabSz="68580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800"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4pPr>
            <a:lvl5pPr marL="1543050" indent="-171450" defTabSz="685800">
              <a:lnSpc>
                <a:spcPts val="1200"/>
              </a:lnSpc>
              <a:spcBef>
                <a:spcPts val="900"/>
              </a:spcBef>
              <a:buFont typeface="Arial" panose="020B0604020202020204" pitchFamily="34" charset="0"/>
              <a:buChar char="•"/>
              <a:defRPr sz="800" b="0" i="0">
                <a:latin typeface="Amazon Ember" panose="020B0603020204020204" pitchFamily="34" charset="0"/>
                <a:ea typeface="Amazon Ember" panose="020B0603020204020204" pitchFamily="34" charset="0"/>
                <a:cs typeface="Amazon Ember" panose="020B0603020204020204" pitchFamily="34" charset="0"/>
              </a:defRPr>
            </a:lvl5pPr>
            <a:lvl6pPr marL="18859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6pPr>
            <a:lvl7pPr marL="22288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7pPr>
            <a:lvl8pPr marL="25717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8pPr>
            <a:lvl9pPr marL="2914650" indent="-171450" defTabSz="685800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/>
            </a:lvl9pPr>
          </a:lstStyle>
          <a:p>
            <a:pPr algn="ctr"/>
            <a:r>
              <a:rPr lang="en-GB" dirty="0"/>
              <a:t>industrial settings</a:t>
            </a:r>
          </a:p>
          <a:p>
            <a:pPr algn="ctr"/>
            <a:r>
              <a:rPr lang="en-GB" dirty="0"/>
              <a:t>tone change (e.g., funny, serious, professional)</a:t>
            </a:r>
          </a:p>
          <a:p>
            <a:pPr algn="ctr"/>
            <a:r>
              <a:rPr lang="en-GB" dirty="0"/>
              <a:t>non-reasoning tasks</a:t>
            </a:r>
            <a:endParaRPr lang="en-E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D5EF4F-448E-38C5-15A9-A47761DC3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05F065-AE8C-A528-EDE0-693F95B1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What evaluation frameworks are out there already?</a:t>
            </a:r>
            <a:endParaRPr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BC9060-5593-7550-628F-E965710B8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987" y="1445924"/>
            <a:ext cx="2059161" cy="232077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612710C-57C3-A39A-B065-F6551D346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55909" y="3872404"/>
            <a:ext cx="987316" cy="987316"/>
          </a:xfrm>
          <a:prstGeom prst="rect">
            <a:avLst/>
          </a:prstGeom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4A05E3F3-1FC9-A3C2-1FC7-DBBCA30407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47778" y="1058218"/>
            <a:ext cx="1603578" cy="3348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EB01F0B-4BCF-6619-D5C2-643142AE2C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1000" y="1445924"/>
            <a:ext cx="3115942" cy="3042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C15A6F-9DD1-9EBF-340D-D9AF0D81514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024985"/>
            <a:ext cx="1771681" cy="401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6781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The WRAVAL Pipeline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Synthetic data generation</a:t>
            </a:r>
          </a:p>
          <a:p>
            <a:pPr lvl="0"/>
            <a:r>
              <a:rPr lang="en-US" dirty="0"/>
              <a:t>Deploy </a:t>
            </a:r>
            <a:r>
              <a:rPr lang="en-US" dirty="0" err="1"/>
              <a:t>Sagemaker</a:t>
            </a:r>
            <a:r>
              <a:rPr lang="en-US" dirty="0"/>
              <a:t> endpoint</a:t>
            </a:r>
            <a:endParaRPr dirty="0"/>
          </a:p>
          <a:p>
            <a:pPr lvl="0"/>
            <a:r>
              <a:rPr lang="en-US" dirty="0"/>
              <a:t>Inference [Bedrock / </a:t>
            </a:r>
            <a:r>
              <a:rPr lang="en-US" dirty="0" err="1"/>
              <a:t>Sagemaker</a:t>
            </a:r>
            <a:r>
              <a:rPr lang="en-US" dirty="0"/>
              <a:t> endpoint]</a:t>
            </a:r>
          </a:p>
          <a:p>
            <a:pPr lvl="0"/>
            <a:r>
              <a:rPr lang="en-US" dirty="0"/>
              <a:t>LLM-as-a-judge</a:t>
            </a:r>
          </a:p>
          <a:p>
            <a:pPr lvl="0"/>
            <a:r>
              <a:rPr lang="en-US" dirty="0"/>
              <a:t>Human-as-a-judge [</a:t>
            </a:r>
            <a:r>
              <a:rPr lang="en-US" dirty="0" err="1"/>
              <a:t>Mturk</a:t>
            </a:r>
            <a:r>
              <a:rPr lang="en-US" dirty="0"/>
              <a:t> / colleagues]</a:t>
            </a:r>
            <a:endParaRPr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BB61B3-6436-4648-D921-72C9D7077D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900" y="949657"/>
            <a:ext cx="2788921" cy="187653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Evaluation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Primary dimensions:</a:t>
            </a:r>
          </a:p>
          <a:p>
            <a:pPr lvl="1"/>
            <a:r>
              <a:t>Task completion</a:t>
            </a:r>
          </a:p>
          <a:p>
            <a:pPr lvl="1"/>
            <a:r>
              <a:t>Writing quality</a:t>
            </a:r>
          </a:p>
          <a:p>
            <a:pPr lvl="1"/>
            <a:r>
              <a:t>Contextual appropriateness</a:t>
            </a:r>
          </a:p>
          <a:p>
            <a:pPr lvl="1"/>
            <a:r>
              <a:t>Factual accuracy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Dataset 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308 diverse writing scenarios</a:t>
            </a:r>
          </a:p>
          <a:p>
            <a:pPr lvl="0"/>
            <a:r>
              <a:t>Sourced from real user needs</a:t>
            </a:r>
          </a:p>
          <a:p>
            <a:pPr lvl="0"/>
            <a:r>
              <a:t>Balanced across different writing tasks</a:t>
            </a:r>
          </a:p>
          <a:p>
            <a:pPr lvl="0"/>
            <a:r>
              <a:t>Multiple domains and complexity levels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Two-stage evaluation process</a:t>
            </a:r>
          </a:p>
          <a:p>
            <a:pPr lvl="0"/>
            <a:r>
              <a:t>Expert annotators</a:t>
            </a:r>
          </a:p>
          <a:p>
            <a:pPr lvl="0"/>
            <a:r>
              <a:t>Standardized scoring rubrics</a:t>
            </a:r>
          </a:p>
          <a:p>
            <a:pPr lvl="0"/>
            <a:r>
              <a:t>Inter-annotator agreement measures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Key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t>Systematic assessment of AI assistants</a:t>
            </a:r>
          </a:p>
          <a:p>
            <a:pPr lvl="0"/>
            <a:r>
              <a:t>Identification of strengths/weaknesses</a:t>
            </a:r>
          </a:p>
          <a:p>
            <a:pPr lvl="0"/>
            <a:r>
              <a:t>Comparative analysis capabilities</a:t>
            </a:r>
          </a:p>
          <a:p>
            <a:pPr lvl="0"/>
            <a:r>
              <a:t>Areas for improvement in AI writing tools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Amazon Academics - dark">
  <a:themeElements>
    <a:clrScheme name="Custom 12">
      <a:dk1>
        <a:srgbClr val="FFFFFF"/>
      </a:dk1>
      <a:lt1>
        <a:srgbClr val="FFFFFF"/>
      </a:lt1>
      <a:dk2>
        <a:srgbClr val="232F3E"/>
      </a:dk2>
      <a:lt2>
        <a:srgbClr val="FFFFFF"/>
      </a:lt2>
      <a:accent1>
        <a:srgbClr val="FF9900"/>
      </a:accent1>
      <a:accent2>
        <a:srgbClr val="1C2430"/>
      </a:accent2>
      <a:accent3>
        <a:srgbClr val="F1522C"/>
      </a:accent3>
      <a:accent4>
        <a:srgbClr val="5873AA"/>
      </a:accent4>
      <a:accent5>
        <a:srgbClr val="52C0CC"/>
      </a:accent5>
      <a:accent6>
        <a:srgbClr val="13A39D"/>
      </a:accent6>
      <a:hlink>
        <a:srgbClr val="FFFFFF"/>
      </a:hlink>
      <a:folHlink>
        <a:srgbClr val="FF9900"/>
      </a:folHlink>
    </a:clrScheme>
    <a:fontScheme name="Amazon 2021">
      <a:majorFont>
        <a:latin typeface="Amazon Ember Light"/>
        <a:ea typeface=""/>
        <a:cs typeface=""/>
      </a:majorFont>
      <a:minorFont>
        <a:latin typeface="Amazon Ember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2883</TotalTime>
  <Words>202</Words>
  <Application>Microsoft Macintosh PowerPoint</Application>
  <PresentationFormat>On-screen Show (16:9)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Amazon Ember</vt:lpstr>
      <vt:lpstr>Amazon Ember Light</vt:lpstr>
      <vt:lpstr>Amazon Ember Thin</vt:lpstr>
      <vt:lpstr>Arial</vt:lpstr>
      <vt:lpstr>Amazon Academics - dark</vt:lpstr>
      <vt:lpstr>WRAVAL - Writing Assistant eVALuation</vt:lpstr>
      <vt:lpstr>WRAVAL: Writing Assistant eVALuation</vt:lpstr>
      <vt:lpstr>Motivation</vt:lpstr>
      <vt:lpstr>What evaluation frameworks are out there already?</vt:lpstr>
      <vt:lpstr>The WRAVAL Pipeline</vt:lpstr>
      <vt:lpstr>Evaluation Metrics</vt:lpstr>
      <vt:lpstr>Dataset Composition</vt:lpstr>
      <vt:lpstr>Methodology</vt:lpstr>
      <vt:lpstr>Key Findings</vt:lpstr>
      <vt:lpstr>Applications &amp; Impact</vt:lpstr>
      <vt:lpstr>Possible Next Steps</vt:lpstr>
      <vt:lpstr>Resources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WRAVAL - Writing Assistant eVALuation</dc:title>
  <dc:creator>Amazon Science</dc:creator>
  <cp:keywords/>
  <cp:lastModifiedBy>Benedict, Gabriel</cp:lastModifiedBy>
  <cp:revision>4</cp:revision>
  <dcterms:created xsi:type="dcterms:W3CDTF">2025-04-07T13:25:31Z</dcterms:created>
  <dcterms:modified xsi:type="dcterms:W3CDTF">2025-04-22T06:46:03Z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>April 2025</vt:lpwstr>
  </property>
</Properties>
</file>