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8" r:id="rId16"/>
    <p:sldId id="279" r:id="rId17"/>
    <p:sldId id="280" r:id="rId18"/>
    <p:sldId id="281" r:id="rId19"/>
    <p:sldId id="266" r:id="rId20"/>
    <p:sldId id="267" r:id="rId21"/>
    <p:sldId id="268" r:id="rId22"/>
    <p:sldId id="272" r:id="rId23"/>
    <p:sldId id="269" r:id="rId24"/>
    <p:sldId id="274" r:id="rId25"/>
    <p:sldId id="275" r:id="rId26"/>
    <p:sldId id="276" r:id="rId27"/>
    <p:sldId id="270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etusosa" id="{FD7E0020-6B2C-4906-94B5-5961CC28C2FC}">
          <p14:sldIdLst>
            <p14:sldId id="256"/>
            <p14:sldId id="257"/>
          </p14:sldIdLst>
        </p14:section>
        <p14:section name="Radio-tekniikan vaarat tietoturvatutkijoille" id="{D1402E97-ABE0-4DF9-B711-2266DA5D3C89}">
          <p14:sldIdLst>
            <p14:sldId id="271"/>
          </p14:sldIdLst>
        </p14:section>
        <p14:section name="OMG Cable Elite " id="{37C010D4-A36C-43C3-B4F3-B468A3C2CDEF}">
          <p14:sldIdLst>
            <p14:sldId id="258"/>
          </p14:sldIdLst>
        </p14:section>
        <p14:section name="OMG Cable Elite tehtävät" id="{1B173879-33EE-4197-88C0-B49008A8AFD3}">
          <p14:sldIdLst>
            <p14:sldId id="259"/>
          </p14:sldIdLst>
        </p14:section>
        <p14:section name="Proxmark" id="{E922F418-B007-41E0-BA65-EF8228656AC6}">
          <p14:sldIdLst>
            <p14:sldId id="260"/>
          </p14:sldIdLst>
        </p14:section>
        <p14:section name="Proxmark tehtävät" id="{A89E3F3B-9760-4C39-81E8-CD46FFFF9739}">
          <p14:sldIdLst>
            <p14:sldId id="261"/>
          </p14:sldIdLst>
        </p14:section>
        <p14:section name="WiFi Pineapple" id="{9A6743E5-7792-4313-B9C5-2C43CF35E782}">
          <p14:sldIdLst>
            <p14:sldId id="262"/>
          </p14:sldIdLst>
        </p14:section>
        <p14:section name="Wifi Pineapple tehtävät" id="{360C6F11-AAD1-412B-B0C7-86DA2329D74A}">
          <p14:sldIdLst>
            <p14:sldId id="263"/>
          </p14:sldIdLst>
        </p14:section>
        <p14:section name="Flipper Zero " id="{B3C0160A-B869-405B-82AA-BD2619130EFF}">
          <p14:sldIdLst>
            <p14:sldId id="264"/>
          </p14:sldIdLst>
        </p14:section>
        <p14:section name="Flipper Zero tehtävät" id="{36C217F9-8F21-4908-9772-3103B24FE81D}">
          <p14:sldIdLst>
            <p14:sldId id="265"/>
            <p14:sldId id="278"/>
            <p14:sldId id="279"/>
            <p14:sldId id="280"/>
            <p14:sldId id="281"/>
          </p14:sldIdLst>
        </p14:section>
        <p14:section name="HackRF PortaPack H2" id="{B7104F5E-9959-436E-AD24-63BBC6927EE3}">
          <p14:sldIdLst>
            <p14:sldId id="266"/>
          </p14:sldIdLst>
        </p14:section>
        <p14:section name="HackRF PortaPack H2 tehtävät" id="{41784885-D4FE-4EE6-A0FA-F9DC55D56080}">
          <p14:sldIdLst>
            <p14:sldId id="267"/>
          </p14:sldIdLst>
        </p14:section>
        <p14:section name="BladeRF" id="{7D6C3506-BE50-4961-BEDE-9D6B4906A2F3}">
          <p14:sldIdLst>
            <p14:sldId id="268"/>
          </p14:sldIdLst>
        </p14:section>
        <p14:section name="Tiirikointi ja Lainsäädäntö Suomessa " id="{618D91EB-CF4B-43B4-AA28-D5E2DC28DFB6}">
          <p14:sldIdLst>
            <p14:sldId id="272"/>
          </p14:sldIdLst>
        </p14:section>
        <p14:section name="Lukon Tiirikointi" id="{95EA221F-A3FD-4694-9DC6-266620A1ADEF}">
          <p14:sldIdLst>
            <p14:sldId id="269"/>
          </p14:sldIdLst>
        </p14:section>
        <p14:section name="Tiirikointi työkalut" id="{11F8AF36-1197-4C32-A739-F08EBAD4C019}">
          <p14:sldIdLst>
            <p14:sldId id="274"/>
          </p14:sldIdLst>
        </p14:section>
        <p14:section name="Perustekniikat" id="{55E4C316-87A1-4601-92ED-92BEA5776665}">
          <p14:sldIdLst>
            <p14:sldId id="275"/>
          </p14:sldIdLst>
        </p14:section>
        <p14:section name="Yleiset Lukkotyypit" id="{7A696903-21BF-497F-9255-3831BF908A98}">
          <p14:sldIdLst>
            <p14:sldId id="276"/>
          </p14:sldIdLst>
        </p14:section>
        <p14:section name="Lukon Tiirikointi tehtävät" id="{2105E702-823E-409D-8D05-EE5F8416C0CD}">
          <p14:sldIdLst>
            <p14:sldId id="270"/>
          </p14:sldIdLst>
        </p14:section>
        <p14:section name="Loppu Tiivistelmä" id="{ACABCDB8-134E-4AD2-87CE-553997FD1CE1}">
          <p14:sldIdLst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F0FBF5-4974-4CC3-ADBA-7B8D3CAC988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F42AE13-7427-4DB8-BBD9-85EC2F389116}">
      <dgm:prSet/>
      <dgm:spPr/>
      <dgm:t>
        <a:bodyPr/>
        <a:lstStyle/>
        <a:p>
          <a:pPr>
            <a:defRPr cap="all"/>
          </a:pPr>
          <a:r>
            <a:rPr lang="fi-FI" b="0" i="0" dirty="0"/>
            <a:t>Selvitä, kuinka OMG </a:t>
          </a:r>
          <a:r>
            <a:rPr lang="fi-FI" b="0" i="0" dirty="0" err="1"/>
            <a:t>Cable</a:t>
          </a:r>
          <a:r>
            <a:rPr lang="fi-FI" b="0" i="0" dirty="0"/>
            <a:t> Elite eroaa tavallisista USB-kaapeleista.</a:t>
          </a:r>
          <a:endParaRPr lang="en-US" dirty="0"/>
        </a:p>
      </dgm:t>
    </dgm:pt>
    <dgm:pt modelId="{D856BBCC-4110-4F26-A035-958A7B995319}" type="parTrans" cxnId="{B41AB2AC-040D-4C35-A924-C504956A8619}">
      <dgm:prSet/>
      <dgm:spPr/>
      <dgm:t>
        <a:bodyPr/>
        <a:lstStyle/>
        <a:p>
          <a:endParaRPr lang="en-US"/>
        </a:p>
      </dgm:t>
    </dgm:pt>
    <dgm:pt modelId="{3F516C68-E30A-4726-B932-B1E27521048B}" type="sibTrans" cxnId="{B41AB2AC-040D-4C35-A924-C504956A8619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65EDA62A-BA36-4196-816F-F726F3EBE039}">
      <dgm:prSet/>
      <dgm:spPr/>
      <dgm:t>
        <a:bodyPr/>
        <a:lstStyle/>
        <a:p>
          <a:pPr>
            <a:defRPr cap="all"/>
          </a:pPr>
          <a:r>
            <a:rPr lang="fi-FI" b="0" i="0"/>
            <a:t>Tutki, miten kaapeli voidaan konfiguroida ja hallita.</a:t>
          </a:r>
          <a:endParaRPr lang="en-US"/>
        </a:p>
      </dgm:t>
    </dgm:pt>
    <dgm:pt modelId="{02B3BEBF-6053-4A6F-A08D-CB47BB8032F5}" type="parTrans" cxnId="{342C90E2-C3D6-4183-AF30-F7E94DCB64EA}">
      <dgm:prSet/>
      <dgm:spPr/>
      <dgm:t>
        <a:bodyPr/>
        <a:lstStyle/>
        <a:p>
          <a:endParaRPr lang="en-US"/>
        </a:p>
      </dgm:t>
    </dgm:pt>
    <dgm:pt modelId="{92B717CB-88E6-4BDF-99E9-D5B59C03A5EA}" type="sibTrans" cxnId="{342C90E2-C3D6-4183-AF30-F7E94DCB64EA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5EB151CE-2819-414D-AE34-F86788DAAB50}">
      <dgm:prSet/>
      <dgm:spPr/>
      <dgm:t>
        <a:bodyPr/>
        <a:lstStyle/>
        <a:p>
          <a:pPr>
            <a:defRPr cap="all"/>
          </a:pPr>
          <a:r>
            <a:rPr lang="fi-FI" b="0" i="0"/>
            <a:t>Mieti miten ja miksi OMG Cable Elite on vaarallinen.</a:t>
          </a:r>
          <a:endParaRPr lang="en-US"/>
        </a:p>
      </dgm:t>
    </dgm:pt>
    <dgm:pt modelId="{AB556F4E-955C-487F-8483-833E03E0D1B1}" type="parTrans" cxnId="{31A29403-E20B-4C28-8924-0980B92F2404}">
      <dgm:prSet/>
      <dgm:spPr/>
      <dgm:t>
        <a:bodyPr/>
        <a:lstStyle/>
        <a:p>
          <a:endParaRPr lang="en-US"/>
        </a:p>
      </dgm:t>
    </dgm:pt>
    <dgm:pt modelId="{A931A88A-8348-434B-B3B7-EDB525CDA21B}" type="sibTrans" cxnId="{31A29403-E20B-4C28-8924-0980B92F2404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88C2FE07-FD9D-4910-A7B2-00FAB63BFD5B}">
      <dgm:prSet/>
      <dgm:spPr/>
      <dgm:t>
        <a:bodyPr/>
        <a:lstStyle/>
        <a:p>
          <a:pPr>
            <a:defRPr cap="all"/>
          </a:pPr>
          <a:r>
            <a:rPr lang="en-US"/>
            <a:t>Mieti myös miten lähtisit estämään omg kaapelia.</a:t>
          </a:r>
        </a:p>
      </dgm:t>
    </dgm:pt>
    <dgm:pt modelId="{4782EC31-9BE3-4288-B702-B551D44556DF}" type="parTrans" cxnId="{5F78E118-0B02-4ADD-B75C-A3157DE77E94}">
      <dgm:prSet/>
      <dgm:spPr/>
      <dgm:t>
        <a:bodyPr/>
        <a:lstStyle/>
        <a:p>
          <a:endParaRPr lang="en-US"/>
        </a:p>
      </dgm:t>
    </dgm:pt>
    <dgm:pt modelId="{73AD2D1B-666E-45AB-B972-600464CD26EF}" type="sibTrans" cxnId="{5F78E118-0B02-4ADD-B75C-A3157DE77E94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02A18309-43EB-4E82-8276-C168E27ADB87}" type="pres">
      <dgm:prSet presAssocID="{75F0FBF5-4974-4CC3-ADBA-7B8D3CAC9885}" presName="Name0" presStyleCnt="0">
        <dgm:presLayoutVars>
          <dgm:animLvl val="lvl"/>
          <dgm:resizeHandles val="exact"/>
        </dgm:presLayoutVars>
      </dgm:prSet>
      <dgm:spPr/>
    </dgm:pt>
    <dgm:pt modelId="{F5E953D6-728A-4BAC-B323-82FD5A1AE85B}" type="pres">
      <dgm:prSet presAssocID="{9F42AE13-7427-4DB8-BBD9-85EC2F389116}" presName="compositeNode" presStyleCnt="0">
        <dgm:presLayoutVars>
          <dgm:bulletEnabled val="1"/>
        </dgm:presLayoutVars>
      </dgm:prSet>
      <dgm:spPr/>
    </dgm:pt>
    <dgm:pt modelId="{523A8482-5202-4A05-A73D-2A82D6D035F8}" type="pres">
      <dgm:prSet presAssocID="{9F42AE13-7427-4DB8-BBD9-85EC2F389116}" presName="bgRect" presStyleLbl="bgAccFollowNode1" presStyleIdx="0" presStyleCnt="4"/>
      <dgm:spPr/>
    </dgm:pt>
    <dgm:pt modelId="{91217CCF-F9A8-4FA9-B1D6-E5E710B1178A}" type="pres">
      <dgm:prSet presAssocID="{3F516C68-E30A-4726-B932-B1E27521048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A4D64D8-DE6D-4F41-8473-4E3E63479C68}" type="pres">
      <dgm:prSet presAssocID="{9F42AE13-7427-4DB8-BBD9-85EC2F389116}" presName="bottomLine" presStyleLbl="alignNode1" presStyleIdx="1" presStyleCnt="8">
        <dgm:presLayoutVars/>
      </dgm:prSet>
      <dgm:spPr/>
    </dgm:pt>
    <dgm:pt modelId="{B5F8420C-923C-4A83-9081-D0F8A6480B77}" type="pres">
      <dgm:prSet presAssocID="{9F42AE13-7427-4DB8-BBD9-85EC2F389116}" presName="nodeText" presStyleLbl="bgAccFollowNode1" presStyleIdx="0" presStyleCnt="4">
        <dgm:presLayoutVars>
          <dgm:bulletEnabled val="1"/>
        </dgm:presLayoutVars>
      </dgm:prSet>
      <dgm:spPr/>
    </dgm:pt>
    <dgm:pt modelId="{C44AADBE-1770-41B7-9D84-2909F6EE9B1A}" type="pres">
      <dgm:prSet presAssocID="{3F516C68-E30A-4726-B932-B1E27521048B}" presName="sibTrans" presStyleCnt="0"/>
      <dgm:spPr/>
    </dgm:pt>
    <dgm:pt modelId="{45DAC25C-C7EB-40B3-8E87-E168B394460F}" type="pres">
      <dgm:prSet presAssocID="{65EDA62A-BA36-4196-816F-F726F3EBE039}" presName="compositeNode" presStyleCnt="0">
        <dgm:presLayoutVars>
          <dgm:bulletEnabled val="1"/>
        </dgm:presLayoutVars>
      </dgm:prSet>
      <dgm:spPr/>
    </dgm:pt>
    <dgm:pt modelId="{F552DDF1-9DE3-42C9-A9BA-B1C9767C6CC5}" type="pres">
      <dgm:prSet presAssocID="{65EDA62A-BA36-4196-816F-F726F3EBE039}" presName="bgRect" presStyleLbl="bgAccFollowNode1" presStyleIdx="1" presStyleCnt="4"/>
      <dgm:spPr/>
    </dgm:pt>
    <dgm:pt modelId="{7FA67000-2EF4-494E-A554-55DAD7B25475}" type="pres">
      <dgm:prSet presAssocID="{92B717CB-88E6-4BDF-99E9-D5B59C03A5E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BA772D10-4F59-44A9-A830-0BF9E699F2B6}" type="pres">
      <dgm:prSet presAssocID="{65EDA62A-BA36-4196-816F-F726F3EBE039}" presName="bottomLine" presStyleLbl="alignNode1" presStyleIdx="3" presStyleCnt="8">
        <dgm:presLayoutVars/>
      </dgm:prSet>
      <dgm:spPr/>
    </dgm:pt>
    <dgm:pt modelId="{9D6E6A36-A317-40F4-B717-B76A07340A72}" type="pres">
      <dgm:prSet presAssocID="{65EDA62A-BA36-4196-816F-F726F3EBE039}" presName="nodeText" presStyleLbl="bgAccFollowNode1" presStyleIdx="1" presStyleCnt="4">
        <dgm:presLayoutVars>
          <dgm:bulletEnabled val="1"/>
        </dgm:presLayoutVars>
      </dgm:prSet>
      <dgm:spPr/>
    </dgm:pt>
    <dgm:pt modelId="{7D0C5745-127D-4A56-8F49-FDED68E8394E}" type="pres">
      <dgm:prSet presAssocID="{92B717CB-88E6-4BDF-99E9-D5B59C03A5EA}" presName="sibTrans" presStyleCnt="0"/>
      <dgm:spPr/>
    </dgm:pt>
    <dgm:pt modelId="{8749F5F3-73AF-4880-B9C7-F1A6F690EFBD}" type="pres">
      <dgm:prSet presAssocID="{5EB151CE-2819-414D-AE34-F86788DAAB50}" presName="compositeNode" presStyleCnt="0">
        <dgm:presLayoutVars>
          <dgm:bulletEnabled val="1"/>
        </dgm:presLayoutVars>
      </dgm:prSet>
      <dgm:spPr/>
    </dgm:pt>
    <dgm:pt modelId="{CF5BB900-1093-41B5-999A-3379F462EE97}" type="pres">
      <dgm:prSet presAssocID="{5EB151CE-2819-414D-AE34-F86788DAAB50}" presName="bgRect" presStyleLbl="bgAccFollowNode1" presStyleIdx="2" presStyleCnt="4"/>
      <dgm:spPr/>
    </dgm:pt>
    <dgm:pt modelId="{4F2F3B5C-296A-4C3D-A10E-E23C11088DFB}" type="pres">
      <dgm:prSet presAssocID="{A931A88A-8348-434B-B3B7-EDB525CDA21B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A53A7E92-16BF-40B6-8464-07B095B43B2B}" type="pres">
      <dgm:prSet presAssocID="{5EB151CE-2819-414D-AE34-F86788DAAB50}" presName="bottomLine" presStyleLbl="alignNode1" presStyleIdx="5" presStyleCnt="8">
        <dgm:presLayoutVars/>
      </dgm:prSet>
      <dgm:spPr/>
    </dgm:pt>
    <dgm:pt modelId="{81816381-C63D-44A0-8A17-7CF7C54631D5}" type="pres">
      <dgm:prSet presAssocID="{5EB151CE-2819-414D-AE34-F86788DAAB50}" presName="nodeText" presStyleLbl="bgAccFollowNode1" presStyleIdx="2" presStyleCnt="4">
        <dgm:presLayoutVars>
          <dgm:bulletEnabled val="1"/>
        </dgm:presLayoutVars>
      </dgm:prSet>
      <dgm:spPr/>
    </dgm:pt>
    <dgm:pt modelId="{5C14366C-4842-4186-B5F3-00C54CA3D96B}" type="pres">
      <dgm:prSet presAssocID="{A931A88A-8348-434B-B3B7-EDB525CDA21B}" presName="sibTrans" presStyleCnt="0"/>
      <dgm:spPr/>
    </dgm:pt>
    <dgm:pt modelId="{421B063B-773F-4194-B5E7-E3EE506173E2}" type="pres">
      <dgm:prSet presAssocID="{88C2FE07-FD9D-4910-A7B2-00FAB63BFD5B}" presName="compositeNode" presStyleCnt="0">
        <dgm:presLayoutVars>
          <dgm:bulletEnabled val="1"/>
        </dgm:presLayoutVars>
      </dgm:prSet>
      <dgm:spPr/>
    </dgm:pt>
    <dgm:pt modelId="{3FA22749-23DF-47BD-B888-EE545D26D2D4}" type="pres">
      <dgm:prSet presAssocID="{88C2FE07-FD9D-4910-A7B2-00FAB63BFD5B}" presName="bgRect" presStyleLbl="bgAccFollowNode1" presStyleIdx="3" presStyleCnt="4"/>
      <dgm:spPr/>
    </dgm:pt>
    <dgm:pt modelId="{94CD54D0-DCC6-45E1-8B4F-D3789A79E602}" type="pres">
      <dgm:prSet presAssocID="{73AD2D1B-666E-45AB-B972-600464CD26EF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6E5AD1C2-1D4A-466F-9025-2327B147263E}" type="pres">
      <dgm:prSet presAssocID="{88C2FE07-FD9D-4910-A7B2-00FAB63BFD5B}" presName="bottomLine" presStyleLbl="alignNode1" presStyleIdx="7" presStyleCnt="8">
        <dgm:presLayoutVars/>
      </dgm:prSet>
      <dgm:spPr/>
    </dgm:pt>
    <dgm:pt modelId="{1BB419B6-C062-4927-B0B5-C3E3491D7C8A}" type="pres">
      <dgm:prSet presAssocID="{88C2FE07-FD9D-4910-A7B2-00FAB63BFD5B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31A29403-E20B-4C28-8924-0980B92F2404}" srcId="{75F0FBF5-4974-4CC3-ADBA-7B8D3CAC9885}" destId="{5EB151CE-2819-414D-AE34-F86788DAAB50}" srcOrd="2" destOrd="0" parTransId="{AB556F4E-955C-487F-8483-833E03E0D1B1}" sibTransId="{A931A88A-8348-434B-B3B7-EDB525CDA21B}"/>
    <dgm:cxn modelId="{74FB9104-1707-4798-8D0D-49520DE8E1F9}" type="presOf" srcId="{65EDA62A-BA36-4196-816F-F726F3EBE039}" destId="{F552DDF1-9DE3-42C9-A9BA-B1C9767C6CC5}" srcOrd="0" destOrd="0" presId="urn:microsoft.com/office/officeart/2016/7/layout/BasicLinearProcessNumbered"/>
    <dgm:cxn modelId="{A11D060E-D703-479A-967C-DD82C6AD5D29}" type="presOf" srcId="{5EB151CE-2819-414D-AE34-F86788DAAB50}" destId="{81816381-C63D-44A0-8A17-7CF7C54631D5}" srcOrd="1" destOrd="0" presId="urn:microsoft.com/office/officeart/2016/7/layout/BasicLinearProcessNumbered"/>
    <dgm:cxn modelId="{15FCE10E-0A52-4AD2-AC4C-2E64CFCC3134}" type="presOf" srcId="{73AD2D1B-666E-45AB-B972-600464CD26EF}" destId="{94CD54D0-DCC6-45E1-8B4F-D3789A79E602}" srcOrd="0" destOrd="0" presId="urn:microsoft.com/office/officeart/2016/7/layout/BasicLinearProcessNumbered"/>
    <dgm:cxn modelId="{899FAE14-CE2A-41DD-83FB-2DAF5BED981B}" type="presOf" srcId="{9F42AE13-7427-4DB8-BBD9-85EC2F389116}" destId="{523A8482-5202-4A05-A73D-2A82D6D035F8}" srcOrd="0" destOrd="0" presId="urn:microsoft.com/office/officeart/2016/7/layout/BasicLinearProcessNumbered"/>
    <dgm:cxn modelId="{5F78E118-0B02-4ADD-B75C-A3157DE77E94}" srcId="{75F0FBF5-4974-4CC3-ADBA-7B8D3CAC9885}" destId="{88C2FE07-FD9D-4910-A7B2-00FAB63BFD5B}" srcOrd="3" destOrd="0" parTransId="{4782EC31-9BE3-4288-B702-B551D44556DF}" sibTransId="{73AD2D1B-666E-45AB-B972-600464CD26EF}"/>
    <dgm:cxn modelId="{BFF7916D-9CDC-46AB-AB42-953561190699}" type="presOf" srcId="{75F0FBF5-4974-4CC3-ADBA-7B8D3CAC9885}" destId="{02A18309-43EB-4E82-8276-C168E27ADB87}" srcOrd="0" destOrd="0" presId="urn:microsoft.com/office/officeart/2016/7/layout/BasicLinearProcessNumbered"/>
    <dgm:cxn modelId="{000EA899-65AC-4536-98E6-6120397699D6}" type="presOf" srcId="{65EDA62A-BA36-4196-816F-F726F3EBE039}" destId="{9D6E6A36-A317-40F4-B717-B76A07340A72}" srcOrd="1" destOrd="0" presId="urn:microsoft.com/office/officeart/2016/7/layout/BasicLinearProcessNumbered"/>
    <dgm:cxn modelId="{B41AB2AC-040D-4C35-A924-C504956A8619}" srcId="{75F0FBF5-4974-4CC3-ADBA-7B8D3CAC9885}" destId="{9F42AE13-7427-4DB8-BBD9-85EC2F389116}" srcOrd="0" destOrd="0" parTransId="{D856BBCC-4110-4F26-A035-958A7B995319}" sibTransId="{3F516C68-E30A-4726-B932-B1E27521048B}"/>
    <dgm:cxn modelId="{6F5AE6C1-33CC-4E7B-9A85-1F5BAD731BAE}" type="presOf" srcId="{3F516C68-E30A-4726-B932-B1E27521048B}" destId="{91217CCF-F9A8-4FA9-B1D6-E5E710B1178A}" srcOrd="0" destOrd="0" presId="urn:microsoft.com/office/officeart/2016/7/layout/BasicLinearProcessNumbered"/>
    <dgm:cxn modelId="{B2DC82D3-ACCE-49A2-A7EF-9319F458A91E}" type="presOf" srcId="{88C2FE07-FD9D-4910-A7B2-00FAB63BFD5B}" destId="{1BB419B6-C062-4927-B0B5-C3E3491D7C8A}" srcOrd="1" destOrd="0" presId="urn:microsoft.com/office/officeart/2016/7/layout/BasicLinearProcessNumbered"/>
    <dgm:cxn modelId="{FC31B3D3-5BCA-4AD8-B792-030B4E1EEC54}" type="presOf" srcId="{92B717CB-88E6-4BDF-99E9-D5B59C03A5EA}" destId="{7FA67000-2EF4-494E-A554-55DAD7B25475}" srcOrd="0" destOrd="0" presId="urn:microsoft.com/office/officeart/2016/7/layout/BasicLinearProcessNumbered"/>
    <dgm:cxn modelId="{ECF8A8DE-33B1-40EC-B82F-B41317C66753}" type="presOf" srcId="{5EB151CE-2819-414D-AE34-F86788DAAB50}" destId="{CF5BB900-1093-41B5-999A-3379F462EE97}" srcOrd="0" destOrd="0" presId="urn:microsoft.com/office/officeart/2016/7/layout/BasicLinearProcessNumbered"/>
    <dgm:cxn modelId="{0E39DDDF-262E-4DF7-B647-E74005C2E418}" type="presOf" srcId="{9F42AE13-7427-4DB8-BBD9-85EC2F389116}" destId="{B5F8420C-923C-4A83-9081-D0F8A6480B77}" srcOrd="1" destOrd="0" presId="urn:microsoft.com/office/officeart/2016/7/layout/BasicLinearProcessNumbered"/>
    <dgm:cxn modelId="{342C90E2-C3D6-4183-AF30-F7E94DCB64EA}" srcId="{75F0FBF5-4974-4CC3-ADBA-7B8D3CAC9885}" destId="{65EDA62A-BA36-4196-816F-F726F3EBE039}" srcOrd="1" destOrd="0" parTransId="{02B3BEBF-6053-4A6F-A08D-CB47BB8032F5}" sibTransId="{92B717CB-88E6-4BDF-99E9-D5B59C03A5EA}"/>
    <dgm:cxn modelId="{981587E3-0A5B-4E4A-AB66-3396ADFA8A25}" type="presOf" srcId="{A931A88A-8348-434B-B3B7-EDB525CDA21B}" destId="{4F2F3B5C-296A-4C3D-A10E-E23C11088DFB}" srcOrd="0" destOrd="0" presId="urn:microsoft.com/office/officeart/2016/7/layout/BasicLinearProcessNumbered"/>
    <dgm:cxn modelId="{70CC46F3-1259-4273-A6CB-EBDC970590EA}" type="presOf" srcId="{88C2FE07-FD9D-4910-A7B2-00FAB63BFD5B}" destId="{3FA22749-23DF-47BD-B888-EE545D26D2D4}" srcOrd="0" destOrd="0" presId="urn:microsoft.com/office/officeart/2016/7/layout/BasicLinearProcessNumbered"/>
    <dgm:cxn modelId="{A66A5126-467E-4003-9A9F-245A50CEDE6D}" type="presParOf" srcId="{02A18309-43EB-4E82-8276-C168E27ADB87}" destId="{F5E953D6-728A-4BAC-B323-82FD5A1AE85B}" srcOrd="0" destOrd="0" presId="urn:microsoft.com/office/officeart/2016/7/layout/BasicLinearProcessNumbered"/>
    <dgm:cxn modelId="{7EE54450-7F2D-407C-82B0-936BB32BD3D6}" type="presParOf" srcId="{F5E953D6-728A-4BAC-B323-82FD5A1AE85B}" destId="{523A8482-5202-4A05-A73D-2A82D6D035F8}" srcOrd="0" destOrd="0" presId="urn:microsoft.com/office/officeart/2016/7/layout/BasicLinearProcessNumbered"/>
    <dgm:cxn modelId="{E5883F2D-12A8-4F6F-A615-921A3CC7F88D}" type="presParOf" srcId="{F5E953D6-728A-4BAC-B323-82FD5A1AE85B}" destId="{91217CCF-F9A8-4FA9-B1D6-E5E710B1178A}" srcOrd="1" destOrd="0" presId="urn:microsoft.com/office/officeart/2016/7/layout/BasicLinearProcessNumbered"/>
    <dgm:cxn modelId="{66E8AD5F-D6E5-4C12-B858-A386E4D2B73E}" type="presParOf" srcId="{F5E953D6-728A-4BAC-B323-82FD5A1AE85B}" destId="{AA4D64D8-DE6D-4F41-8473-4E3E63479C68}" srcOrd="2" destOrd="0" presId="urn:microsoft.com/office/officeart/2016/7/layout/BasicLinearProcessNumbered"/>
    <dgm:cxn modelId="{7D69FED7-2006-43D3-AB23-EBCFD1D46658}" type="presParOf" srcId="{F5E953D6-728A-4BAC-B323-82FD5A1AE85B}" destId="{B5F8420C-923C-4A83-9081-D0F8A6480B77}" srcOrd="3" destOrd="0" presId="urn:microsoft.com/office/officeart/2016/7/layout/BasicLinearProcessNumbered"/>
    <dgm:cxn modelId="{8FADE3B2-E2B5-4C2B-8A69-E61FF7CA1CEE}" type="presParOf" srcId="{02A18309-43EB-4E82-8276-C168E27ADB87}" destId="{C44AADBE-1770-41B7-9D84-2909F6EE9B1A}" srcOrd="1" destOrd="0" presId="urn:microsoft.com/office/officeart/2016/7/layout/BasicLinearProcessNumbered"/>
    <dgm:cxn modelId="{DE894822-4EB2-4175-BADA-04D5BF46CED0}" type="presParOf" srcId="{02A18309-43EB-4E82-8276-C168E27ADB87}" destId="{45DAC25C-C7EB-40B3-8E87-E168B394460F}" srcOrd="2" destOrd="0" presId="urn:microsoft.com/office/officeart/2016/7/layout/BasicLinearProcessNumbered"/>
    <dgm:cxn modelId="{7B6F483E-D8EE-4545-909E-95A36C1DD1BF}" type="presParOf" srcId="{45DAC25C-C7EB-40B3-8E87-E168B394460F}" destId="{F552DDF1-9DE3-42C9-A9BA-B1C9767C6CC5}" srcOrd="0" destOrd="0" presId="urn:microsoft.com/office/officeart/2016/7/layout/BasicLinearProcessNumbered"/>
    <dgm:cxn modelId="{7B6EA4A9-0FDE-4174-A245-9366ECF1AD3E}" type="presParOf" srcId="{45DAC25C-C7EB-40B3-8E87-E168B394460F}" destId="{7FA67000-2EF4-494E-A554-55DAD7B25475}" srcOrd="1" destOrd="0" presId="urn:microsoft.com/office/officeart/2016/7/layout/BasicLinearProcessNumbered"/>
    <dgm:cxn modelId="{3386812F-EFEF-44F0-8DBF-1F7DA5796AFE}" type="presParOf" srcId="{45DAC25C-C7EB-40B3-8E87-E168B394460F}" destId="{BA772D10-4F59-44A9-A830-0BF9E699F2B6}" srcOrd="2" destOrd="0" presId="urn:microsoft.com/office/officeart/2016/7/layout/BasicLinearProcessNumbered"/>
    <dgm:cxn modelId="{244AEB0D-DF98-464B-B4B0-3240B44EB1A6}" type="presParOf" srcId="{45DAC25C-C7EB-40B3-8E87-E168B394460F}" destId="{9D6E6A36-A317-40F4-B717-B76A07340A72}" srcOrd="3" destOrd="0" presId="urn:microsoft.com/office/officeart/2016/7/layout/BasicLinearProcessNumbered"/>
    <dgm:cxn modelId="{5D1972AD-84CB-409C-89B8-BB82E8E0074B}" type="presParOf" srcId="{02A18309-43EB-4E82-8276-C168E27ADB87}" destId="{7D0C5745-127D-4A56-8F49-FDED68E8394E}" srcOrd="3" destOrd="0" presId="urn:microsoft.com/office/officeart/2016/7/layout/BasicLinearProcessNumbered"/>
    <dgm:cxn modelId="{F53486D6-7C1F-49E6-AA82-18C06A9B02BF}" type="presParOf" srcId="{02A18309-43EB-4E82-8276-C168E27ADB87}" destId="{8749F5F3-73AF-4880-B9C7-F1A6F690EFBD}" srcOrd="4" destOrd="0" presId="urn:microsoft.com/office/officeart/2016/7/layout/BasicLinearProcessNumbered"/>
    <dgm:cxn modelId="{49191D89-3AFE-4533-BEC4-C94FB1DACDFA}" type="presParOf" srcId="{8749F5F3-73AF-4880-B9C7-F1A6F690EFBD}" destId="{CF5BB900-1093-41B5-999A-3379F462EE97}" srcOrd="0" destOrd="0" presId="urn:microsoft.com/office/officeart/2016/7/layout/BasicLinearProcessNumbered"/>
    <dgm:cxn modelId="{2DF5C300-EEC5-425D-8B43-EE1CEE20C261}" type="presParOf" srcId="{8749F5F3-73AF-4880-B9C7-F1A6F690EFBD}" destId="{4F2F3B5C-296A-4C3D-A10E-E23C11088DFB}" srcOrd="1" destOrd="0" presId="urn:microsoft.com/office/officeart/2016/7/layout/BasicLinearProcessNumbered"/>
    <dgm:cxn modelId="{965A8F8B-7E31-44EE-8136-BEC1F4FD9E42}" type="presParOf" srcId="{8749F5F3-73AF-4880-B9C7-F1A6F690EFBD}" destId="{A53A7E92-16BF-40B6-8464-07B095B43B2B}" srcOrd="2" destOrd="0" presId="urn:microsoft.com/office/officeart/2016/7/layout/BasicLinearProcessNumbered"/>
    <dgm:cxn modelId="{4290DF94-85E6-47C3-AB35-C750198D8312}" type="presParOf" srcId="{8749F5F3-73AF-4880-B9C7-F1A6F690EFBD}" destId="{81816381-C63D-44A0-8A17-7CF7C54631D5}" srcOrd="3" destOrd="0" presId="urn:microsoft.com/office/officeart/2016/7/layout/BasicLinearProcessNumbered"/>
    <dgm:cxn modelId="{5253ECDE-4B72-4831-9E17-465F8975BED0}" type="presParOf" srcId="{02A18309-43EB-4E82-8276-C168E27ADB87}" destId="{5C14366C-4842-4186-B5F3-00C54CA3D96B}" srcOrd="5" destOrd="0" presId="urn:microsoft.com/office/officeart/2016/7/layout/BasicLinearProcessNumbered"/>
    <dgm:cxn modelId="{B5E622DD-D840-487D-80B5-025896CC8137}" type="presParOf" srcId="{02A18309-43EB-4E82-8276-C168E27ADB87}" destId="{421B063B-773F-4194-B5E7-E3EE506173E2}" srcOrd="6" destOrd="0" presId="urn:microsoft.com/office/officeart/2016/7/layout/BasicLinearProcessNumbered"/>
    <dgm:cxn modelId="{DAAB6343-31C1-4093-9CE4-B8BEDE6E4499}" type="presParOf" srcId="{421B063B-773F-4194-B5E7-E3EE506173E2}" destId="{3FA22749-23DF-47BD-B888-EE545D26D2D4}" srcOrd="0" destOrd="0" presId="urn:microsoft.com/office/officeart/2016/7/layout/BasicLinearProcessNumbered"/>
    <dgm:cxn modelId="{71503C8B-2103-4CC7-8208-08C7E66AC6AA}" type="presParOf" srcId="{421B063B-773F-4194-B5E7-E3EE506173E2}" destId="{94CD54D0-DCC6-45E1-8B4F-D3789A79E602}" srcOrd="1" destOrd="0" presId="urn:microsoft.com/office/officeart/2016/7/layout/BasicLinearProcessNumbered"/>
    <dgm:cxn modelId="{8CB313B4-8DCC-468D-B3FE-0BC515AB3B97}" type="presParOf" srcId="{421B063B-773F-4194-B5E7-E3EE506173E2}" destId="{6E5AD1C2-1D4A-466F-9025-2327B147263E}" srcOrd="2" destOrd="0" presId="urn:microsoft.com/office/officeart/2016/7/layout/BasicLinearProcessNumbered"/>
    <dgm:cxn modelId="{19261726-E390-49D5-926A-3F82ECA48CC7}" type="presParOf" srcId="{421B063B-773F-4194-B5E7-E3EE506173E2}" destId="{1BB419B6-C062-4927-B0B5-C3E3491D7C8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0F3E9E-BF56-4AE6-A1B0-C5867E6A6CB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FD4A31B-54CD-47C9-B783-692891B3AB4B}">
      <dgm:prSet/>
      <dgm:spPr/>
      <dgm:t>
        <a:bodyPr/>
        <a:lstStyle/>
        <a:p>
          <a:pPr>
            <a:defRPr cap="all"/>
          </a:pPr>
          <a:r>
            <a:rPr lang="fi-FI" b="0" i="0" dirty="0"/>
            <a:t>Tee pieni demonstraatio </a:t>
          </a:r>
          <a:r>
            <a:rPr lang="fi-FI" b="0" i="0" dirty="0" err="1"/>
            <a:t>Proxmarkin</a:t>
          </a:r>
          <a:r>
            <a:rPr lang="fi-FI" b="0" i="0" dirty="0"/>
            <a:t> käytöstä.</a:t>
          </a:r>
          <a:endParaRPr lang="en-US" dirty="0"/>
        </a:p>
      </dgm:t>
    </dgm:pt>
    <dgm:pt modelId="{67E51551-EC80-4348-BB51-29663076DE7B}" type="parTrans" cxnId="{2C66A447-E160-4DC7-ADF6-33A56DAC648C}">
      <dgm:prSet/>
      <dgm:spPr/>
      <dgm:t>
        <a:bodyPr/>
        <a:lstStyle/>
        <a:p>
          <a:endParaRPr lang="en-US"/>
        </a:p>
      </dgm:t>
    </dgm:pt>
    <dgm:pt modelId="{001A88C2-3F66-48CC-9C95-C4B4E78FD5C2}" type="sibTrans" cxnId="{2C66A447-E160-4DC7-ADF6-33A56DAC648C}">
      <dgm:prSet/>
      <dgm:spPr/>
      <dgm:t>
        <a:bodyPr/>
        <a:lstStyle/>
        <a:p>
          <a:endParaRPr lang="en-US"/>
        </a:p>
      </dgm:t>
    </dgm:pt>
    <dgm:pt modelId="{1EAABBAE-A1BE-44AB-B0AB-47436EB5D9B3}">
      <dgm:prSet/>
      <dgm:spPr/>
      <dgm:t>
        <a:bodyPr/>
        <a:lstStyle/>
        <a:p>
          <a:pPr>
            <a:defRPr cap="all"/>
          </a:pPr>
          <a:r>
            <a:rPr lang="fi-FI" b="0" i="0"/>
            <a:t>Kokeile kloonata RFID-tag</a:t>
          </a:r>
          <a:endParaRPr lang="en-US"/>
        </a:p>
      </dgm:t>
    </dgm:pt>
    <dgm:pt modelId="{11504D04-33F9-4EB3-834B-E4C9D348C44B}" type="parTrans" cxnId="{849F0E5C-DAB2-4B1D-B4E0-B9F9A6401235}">
      <dgm:prSet/>
      <dgm:spPr/>
      <dgm:t>
        <a:bodyPr/>
        <a:lstStyle/>
        <a:p>
          <a:endParaRPr lang="en-US"/>
        </a:p>
      </dgm:t>
    </dgm:pt>
    <dgm:pt modelId="{B996C0BF-96E6-4780-9645-C29B946A50CA}" type="sibTrans" cxnId="{849F0E5C-DAB2-4B1D-B4E0-B9F9A6401235}">
      <dgm:prSet/>
      <dgm:spPr/>
      <dgm:t>
        <a:bodyPr/>
        <a:lstStyle/>
        <a:p>
          <a:endParaRPr lang="en-US"/>
        </a:p>
      </dgm:t>
    </dgm:pt>
    <dgm:pt modelId="{85A84446-7CD5-4298-B8A8-386FF807FEB2}" type="pres">
      <dgm:prSet presAssocID="{840F3E9E-BF56-4AE6-A1B0-C5867E6A6CBE}" presName="root" presStyleCnt="0">
        <dgm:presLayoutVars>
          <dgm:dir/>
          <dgm:resizeHandles val="exact"/>
        </dgm:presLayoutVars>
      </dgm:prSet>
      <dgm:spPr/>
    </dgm:pt>
    <dgm:pt modelId="{F8773DFA-E71F-4EDC-839F-8CB32F806F5F}" type="pres">
      <dgm:prSet presAssocID="{9FD4A31B-54CD-47C9-B783-692891B3AB4B}" presName="compNode" presStyleCnt="0"/>
      <dgm:spPr/>
    </dgm:pt>
    <dgm:pt modelId="{63F3349C-E36A-4721-9319-A73EE5E19F48}" type="pres">
      <dgm:prSet presAssocID="{9FD4A31B-54CD-47C9-B783-692891B3AB4B}" presName="iconBgRect" presStyleLbl="bgShp" presStyleIdx="0" presStyleCnt="2"/>
      <dgm:spPr/>
    </dgm:pt>
    <dgm:pt modelId="{CE99CDEF-38ED-4579-B04F-A5541C5FE9DA}" type="pres">
      <dgm:prSet presAssocID="{9FD4A31B-54CD-47C9-B783-692891B3AB4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i tasaisella täytöllä"/>
        </a:ext>
      </dgm:extLst>
    </dgm:pt>
    <dgm:pt modelId="{98EB10FA-C289-463E-BA7A-78521044853F}" type="pres">
      <dgm:prSet presAssocID="{9FD4A31B-54CD-47C9-B783-692891B3AB4B}" presName="spaceRect" presStyleCnt="0"/>
      <dgm:spPr/>
    </dgm:pt>
    <dgm:pt modelId="{78303020-78EE-4DA2-8F18-575BED2B525D}" type="pres">
      <dgm:prSet presAssocID="{9FD4A31B-54CD-47C9-B783-692891B3AB4B}" presName="textRect" presStyleLbl="revTx" presStyleIdx="0" presStyleCnt="2">
        <dgm:presLayoutVars>
          <dgm:chMax val="1"/>
          <dgm:chPref val="1"/>
        </dgm:presLayoutVars>
      </dgm:prSet>
      <dgm:spPr/>
    </dgm:pt>
    <dgm:pt modelId="{DED2A750-2FE4-40C6-8688-11FF26E1DD11}" type="pres">
      <dgm:prSet presAssocID="{001A88C2-3F66-48CC-9C95-C4B4E78FD5C2}" presName="sibTrans" presStyleCnt="0"/>
      <dgm:spPr/>
    </dgm:pt>
    <dgm:pt modelId="{B221BF92-A920-476A-96AA-80F3696A610C}" type="pres">
      <dgm:prSet presAssocID="{1EAABBAE-A1BE-44AB-B0AB-47436EB5D9B3}" presName="compNode" presStyleCnt="0"/>
      <dgm:spPr/>
    </dgm:pt>
    <dgm:pt modelId="{A83F867D-FD02-4965-868B-21E10D8AED99}" type="pres">
      <dgm:prSet presAssocID="{1EAABBAE-A1BE-44AB-B0AB-47436EB5D9B3}" presName="iconBgRect" presStyleLbl="bgShp" presStyleIdx="1" presStyleCnt="2"/>
      <dgm:spPr/>
    </dgm:pt>
    <dgm:pt modelId="{849029D2-60E6-48A4-B6DE-16780C3AF0A0}" type="pres">
      <dgm:prSet presAssocID="{1EAABBAE-A1BE-44AB-B0AB-47436EB5D9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ivakoodi"/>
        </a:ext>
      </dgm:extLst>
    </dgm:pt>
    <dgm:pt modelId="{0F61E76B-F655-439A-B6F2-EFCFF973542F}" type="pres">
      <dgm:prSet presAssocID="{1EAABBAE-A1BE-44AB-B0AB-47436EB5D9B3}" presName="spaceRect" presStyleCnt="0"/>
      <dgm:spPr/>
    </dgm:pt>
    <dgm:pt modelId="{B0A78D16-C56F-4A8F-ADC9-D16735EDE98A}" type="pres">
      <dgm:prSet presAssocID="{1EAABBAE-A1BE-44AB-B0AB-47436EB5D9B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49F0E5C-DAB2-4B1D-B4E0-B9F9A6401235}" srcId="{840F3E9E-BF56-4AE6-A1B0-C5867E6A6CBE}" destId="{1EAABBAE-A1BE-44AB-B0AB-47436EB5D9B3}" srcOrd="1" destOrd="0" parTransId="{11504D04-33F9-4EB3-834B-E4C9D348C44B}" sibTransId="{B996C0BF-96E6-4780-9645-C29B946A50CA}"/>
    <dgm:cxn modelId="{2C66A447-E160-4DC7-ADF6-33A56DAC648C}" srcId="{840F3E9E-BF56-4AE6-A1B0-C5867E6A6CBE}" destId="{9FD4A31B-54CD-47C9-B783-692891B3AB4B}" srcOrd="0" destOrd="0" parTransId="{67E51551-EC80-4348-BB51-29663076DE7B}" sibTransId="{001A88C2-3F66-48CC-9C95-C4B4E78FD5C2}"/>
    <dgm:cxn modelId="{B83E784F-B1BC-4EDE-9248-1328EAE683E4}" type="presOf" srcId="{9FD4A31B-54CD-47C9-B783-692891B3AB4B}" destId="{78303020-78EE-4DA2-8F18-575BED2B525D}" srcOrd="0" destOrd="0" presId="urn:microsoft.com/office/officeart/2018/5/layout/IconCircleLabelList"/>
    <dgm:cxn modelId="{3CA9209A-FF33-471A-8115-2CB284CEE1FF}" type="presOf" srcId="{840F3E9E-BF56-4AE6-A1B0-C5867E6A6CBE}" destId="{85A84446-7CD5-4298-B8A8-386FF807FEB2}" srcOrd="0" destOrd="0" presId="urn:microsoft.com/office/officeart/2018/5/layout/IconCircleLabelList"/>
    <dgm:cxn modelId="{700121D6-781D-4BC5-9846-0FF4D2DB610D}" type="presOf" srcId="{1EAABBAE-A1BE-44AB-B0AB-47436EB5D9B3}" destId="{B0A78D16-C56F-4A8F-ADC9-D16735EDE98A}" srcOrd="0" destOrd="0" presId="urn:microsoft.com/office/officeart/2018/5/layout/IconCircleLabelList"/>
    <dgm:cxn modelId="{0E4A28FC-6BF3-4680-8943-97EC8BFCB57E}" type="presParOf" srcId="{85A84446-7CD5-4298-B8A8-386FF807FEB2}" destId="{F8773DFA-E71F-4EDC-839F-8CB32F806F5F}" srcOrd="0" destOrd="0" presId="urn:microsoft.com/office/officeart/2018/5/layout/IconCircleLabelList"/>
    <dgm:cxn modelId="{CE25FADA-5FFC-4306-9C32-767FC85DD107}" type="presParOf" srcId="{F8773DFA-E71F-4EDC-839F-8CB32F806F5F}" destId="{63F3349C-E36A-4721-9319-A73EE5E19F48}" srcOrd="0" destOrd="0" presId="urn:microsoft.com/office/officeart/2018/5/layout/IconCircleLabelList"/>
    <dgm:cxn modelId="{89466D6B-649F-4798-8F0E-D9B8942B6DBB}" type="presParOf" srcId="{F8773DFA-E71F-4EDC-839F-8CB32F806F5F}" destId="{CE99CDEF-38ED-4579-B04F-A5541C5FE9DA}" srcOrd="1" destOrd="0" presId="urn:microsoft.com/office/officeart/2018/5/layout/IconCircleLabelList"/>
    <dgm:cxn modelId="{7F00B736-8C89-47A8-8212-927BF43F6C01}" type="presParOf" srcId="{F8773DFA-E71F-4EDC-839F-8CB32F806F5F}" destId="{98EB10FA-C289-463E-BA7A-78521044853F}" srcOrd="2" destOrd="0" presId="urn:microsoft.com/office/officeart/2018/5/layout/IconCircleLabelList"/>
    <dgm:cxn modelId="{542CECA5-641C-4246-9BCE-147CCEE7034C}" type="presParOf" srcId="{F8773DFA-E71F-4EDC-839F-8CB32F806F5F}" destId="{78303020-78EE-4DA2-8F18-575BED2B525D}" srcOrd="3" destOrd="0" presId="urn:microsoft.com/office/officeart/2018/5/layout/IconCircleLabelList"/>
    <dgm:cxn modelId="{700D6944-EE01-4BA1-8E33-29A0DD3E1260}" type="presParOf" srcId="{85A84446-7CD5-4298-B8A8-386FF807FEB2}" destId="{DED2A750-2FE4-40C6-8688-11FF26E1DD11}" srcOrd="1" destOrd="0" presId="urn:microsoft.com/office/officeart/2018/5/layout/IconCircleLabelList"/>
    <dgm:cxn modelId="{2986A342-9BC7-43BE-BF56-4A30888FF5A1}" type="presParOf" srcId="{85A84446-7CD5-4298-B8A8-386FF807FEB2}" destId="{B221BF92-A920-476A-96AA-80F3696A610C}" srcOrd="2" destOrd="0" presId="urn:microsoft.com/office/officeart/2018/5/layout/IconCircleLabelList"/>
    <dgm:cxn modelId="{D6F4F247-486A-49B6-96A4-236B181132FC}" type="presParOf" srcId="{B221BF92-A920-476A-96AA-80F3696A610C}" destId="{A83F867D-FD02-4965-868B-21E10D8AED99}" srcOrd="0" destOrd="0" presId="urn:microsoft.com/office/officeart/2018/5/layout/IconCircleLabelList"/>
    <dgm:cxn modelId="{76705D9E-025A-4594-B91C-CCCCF7D469F3}" type="presParOf" srcId="{B221BF92-A920-476A-96AA-80F3696A610C}" destId="{849029D2-60E6-48A4-B6DE-16780C3AF0A0}" srcOrd="1" destOrd="0" presId="urn:microsoft.com/office/officeart/2018/5/layout/IconCircleLabelList"/>
    <dgm:cxn modelId="{572AAAFC-C02C-4CBA-A077-FCE3C2384F6B}" type="presParOf" srcId="{B221BF92-A920-476A-96AA-80F3696A610C}" destId="{0F61E76B-F655-439A-B6F2-EFCFF973542F}" srcOrd="2" destOrd="0" presId="urn:microsoft.com/office/officeart/2018/5/layout/IconCircleLabelList"/>
    <dgm:cxn modelId="{C4BBAABD-F989-4D2A-8411-BE1C39071249}" type="presParOf" srcId="{B221BF92-A920-476A-96AA-80F3696A610C}" destId="{B0A78D16-C56F-4A8F-ADC9-D16735EDE98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F81944-F873-4FBB-94C7-A3FD297FB4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10F855-D69A-4734-A1C9-9C7D55FD0B14}">
      <dgm:prSet/>
      <dgm:spPr/>
      <dgm:t>
        <a:bodyPr/>
        <a:lstStyle/>
        <a:p>
          <a:r>
            <a:rPr lang="fi-FI"/>
            <a:t>Selvitä, kuinka WiFi Pineapple pystyy tekemään Man-in-the-Middle -hyökkäyksen.</a:t>
          </a:r>
          <a:endParaRPr lang="en-US"/>
        </a:p>
      </dgm:t>
    </dgm:pt>
    <dgm:pt modelId="{A2D3F93F-7D1B-426F-8F97-AC4E01BC0D1B}" type="parTrans" cxnId="{CDCDBF44-41F0-41A3-82CB-44144FE3FCBA}">
      <dgm:prSet/>
      <dgm:spPr/>
      <dgm:t>
        <a:bodyPr/>
        <a:lstStyle/>
        <a:p>
          <a:endParaRPr lang="en-US"/>
        </a:p>
      </dgm:t>
    </dgm:pt>
    <dgm:pt modelId="{BE18EF2D-2200-4D33-BEA4-3E621701B402}" type="sibTrans" cxnId="{CDCDBF44-41F0-41A3-82CB-44144FE3FCBA}">
      <dgm:prSet/>
      <dgm:spPr/>
      <dgm:t>
        <a:bodyPr/>
        <a:lstStyle/>
        <a:p>
          <a:endParaRPr lang="en-US"/>
        </a:p>
      </dgm:t>
    </dgm:pt>
    <dgm:pt modelId="{48207A56-F9B9-40D6-85DB-012D437558BA}">
      <dgm:prSet/>
      <dgm:spPr/>
      <dgm:t>
        <a:bodyPr/>
        <a:lstStyle/>
        <a:p>
          <a:r>
            <a:rPr lang="fi-FI"/>
            <a:t>Tee laboratoriotesti turvallisessa ympäristössä.</a:t>
          </a:r>
          <a:endParaRPr lang="en-US"/>
        </a:p>
      </dgm:t>
    </dgm:pt>
    <dgm:pt modelId="{2DE9912C-A184-4654-AA17-2899C2F94C07}" type="parTrans" cxnId="{8272D730-9E20-4445-974B-258F081878CC}">
      <dgm:prSet/>
      <dgm:spPr/>
      <dgm:t>
        <a:bodyPr/>
        <a:lstStyle/>
        <a:p>
          <a:endParaRPr lang="en-US"/>
        </a:p>
      </dgm:t>
    </dgm:pt>
    <dgm:pt modelId="{82FD25D3-9159-4FFB-95BB-611316972A89}" type="sibTrans" cxnId="{8272D730-9E20-4445-974B-258F081878CC}">
      <dgm:prSet/>
      <dgm:spPr/>
      <dgm:t>
        <a:bodyPr/>
        <a:lstStyle/>
        <a:p>
          <a:endParaRPr lang="en-US"/>
        </a:p>
      </dgm:t>
    </dgm:pt>
    <dgm:pt modelId="{039EE3C1-34F8-434A-B58A-C1EA1E9FCC45}" type="pres">
      <dgm:prSet presAssocID="{1EF81944-F873-4FBB-94C7-A3FD297FB42F}" presName="root" presStyleCnt="0">
        <dgm:presLayoutVars>
          <dgm:dir/>
          <dgm:resizeHandles val="exact"/>
        </dgm:presLayoutVars>
      </dgm:prSet>
      <dgm:spPr/>
    </dgm:pt>
    <dgm:pt modelId="{511123BE-F437-452E-B9DD-8ADA57F3FAD1}" type="pres">
      <dgm:prSet presAssocID="{3C10F855-D69A-4734-A1C9-9C7D55FD0B14}" presName="compNode" presStyleCnt="0"/>
      <dgm:spPr/>
    </dgm:pt>
    <dgm:pt modelId="{D54164B3-70BE-452F-9F1E-8B527C75C081}" type="pres">
      <dgm:prSet presAssocID="{3C10F855-D69A-4734-A1C9-9C7D55FD0B14}" presName="bgRect" presStyleLbl="bgShp" presStyleIdx="0" presStyleCnt="2"/>
      <dgm:spPr/>
    </dgm:pt>
    <dgm:pt modelId="{79BBBB8B-F6C7-458C-8B14-866F61D317BE}" type="pres">
      <dgm:prSet presAssocID="{3C10F855-D69A-4734-A1C9-9C7D55FD0B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koäly ääriviiva"/>
        </a:ext>
      </dgm:extLst>
    </dgm:pt>
    <dgm:pt modelId="{4EA6E12F-05CC-48C3-8C7A-D107E3836B6B}" type="pres">
      <dgm:prSet presAssocID="{3C10F855-D69A-4734-A1C9-9C7D55FD0B14}" presName="spaceRect" presStyleCnt="0"/>
      <dgm:spPr/>
    </dgm:pt>
    <dgm:pt modelId="{F04E78C5-8104-4E43-9374-1C6459D5C272}" type="pres">
      <dgm:prSet presAssocID="{3C10F855-D69A-4734-A1C9-9C7D55FD0B14}" presName="parTx" presStyleLbl="revTx" presStyleIdx="0" presStyleCnt="2">
        <dgm:presLayoutVars>
          <dgm:chMax val="0"/>
          <dgm:chPref val="0"/>
        </dgm:presLayoutVars>
      </dgm:prSet>
      <dgm:spPr/>
    </dgm:pt>
    <dgm:pt modelId="{8E8F8067-7027-435C-8C9D-A6C19C3626A5}" type="pres">
      <dgm:prSet presAssocID="{BE18EF2D-2200-4D33-BEA4-3E621701B402}" presName="sibTrans" presStyleCnt="0"/>
      <dgm:spPr/>
    </dgm:pt>
    <dgm:pt modelId="{8521AC4D-6F0A-455A-A581-C843D8890E92}" type="pres">
      <dgm:prSet presAssocID="{48207A56-F9B9-40D6-85DB-012D437558BA}" presName="compNode" presStyleCnt="0"/>
      <dgm:spPr/>
    </dgm:pt>
    <dgm:pt modelId="{E756698C-53E3-4511-98BA-B06A10CC8EC2}" type="pres">
      <dgm:prSet presAssocID="{48207A56-F9B9-40D6-85DB-012D437558BA}" presName="bgRect" presStyleLbl="bgShp" presStyleIdx="1" presStyleCnt="2"/>
      <dgm:spPr/>
    </dgm:pt>
    <dgm:pt modelId="{6B35D030-53AD-48E5-99AB-6E011BC698E1}" type="pres">
      <dgm:prSet presAssocID="{48207A56-F9B9-40D6-85DB-012D437558B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i tasaisella täytöllä"/>
        </a:ext>
      </dgm:extLst>
    </dgm:pt>
    <dgm:pt modelId="{8040A061-60A1-45E0-889F-5549DB8E0CEF}" type="pres">
      <dgm:prSet presAssocID="{48207A56-F9B9-40D6-85DB-012D437558BA}" presName="spaceRect" presStyleCnt="0"/>
      <dgm:spPr/>
    </dgm:pt>
    <dgm:pt modelId="{CB593665-CADC-4D84-BAE3-6DA8243A59BC}" type="pres">
      <dgm:prSet presAssocID="{48207A56-F9B9-40D6-85DB-012D437558B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272D730-9E20-4445-974B-258F081878CC}" srcId="{1EF81944-F873-4FBB-94C7-A3FD297FB42F}" destId="{48207A56-F9B9-40D6-85DB-012D437558BA}" srcOrd="1" destOrd="0" parTransId="{2DE9912C-A184-4654-AA17-2899C2F94C07}" sibTransId="{82FD25D3-9159-4FFB-95BB-611316972A89}"/>
    <dgm:cxn modelId="{CDCDBF44-41F0-41A3-82CB-44144FE3FCBA}" srcId="{1EF81944-F873-4FBB-94C7-A3FD297FB42F}" destId="{3C10F855-D69A-4734-A1C9-9C7D55FD0B14}" srcOrd="0" destOrd="0" parTransId="{A2D3F93F-7D1B-426F-8F97-AC4E01BC0D1B}" sibTransId="{BE18EF2D-2200-4D33-BEA4-3E621701B402}"/>
    <dgm:cxn modelId="{A900B07A-8A0A-462F-B24F-9379B99EF942}" type="presOf" srcId="{48207A56-F9B9-40D6-85DB-012D437558BA}" destId="{CB593665-CADC-4D84-BAE3-6DA8243A59BC}" srcOrd="0" destOrd="0" presId="urn:microsoft.com/office/officeart/2018/2/layout/IconVerticalSolidList"/>
    <dgm:cxn modelId="{C70D83A9-4E78-4BBA-AD9C-418960BAB5C1}" type="presOf" srcId="{3C10F855-D69A-4734-A1C9-9C7D55FD0B14}" destId="{F04E78C5-8104-4E43-9374-1C6459D5C272}" srcOrd="0" destOrd="0" presId="urn:microsoft.com/office/officeart/2018/2/layout/IconVerticalSolidList"/>
    <dgm:cxn modelId="{CD1E77AD-B6EE-4494-BE8C-4C1437C676B9}" type="presOf" srcId="{1EF81944-F873-4FBB-94C7-A3FD297FB42F}" destId="{039EE3C1-34F8-434A-B58A-C1EA1E9FCC45}" srcOrd="0" destOrd="0" presId="urn:microsoft.com/office/officeart/2018/2/layout/IconVerticalSolidList"/>
    <dgm:cxn modelId="{92A222FE-E23D-4A3A-AE80-6123A05D571F}" type="presParOf" srcId="{039EE3C1-34F8-434A-B58A-C1EA1E9FCC45}" destId="{511123BE-F437-452E-B9DD-8ADA57F3FAD1}" srcOrd="0" destOrd="0" presId="urn:microsoft.com/office/officeart/2018/2/layout/IconVerticalSolidList"/>
    <dgm:cxn modelId="{B756CAF9-690D-42AC-8EFC-006DCF5D4B02}" type="presParOf" srcId="{511123BE-F437-452E-B9DD-8ADA57F3FAD1}" destId="{D54164B3-70BE-452F-9F1E-8B527C75C081}" srcOrd="0" destOrd="0" presId="urn:microsoft.com/office/officeart/2018/2/layout/IconVerticalSolidList"/>
    <dgm:cxn modelId="{09066504-DE3F-4AAA-93DC-3CE024B3B9E0}" type="presParOf" srcId="{511123BE-F437-452E-B9DD-8ADA57F3FAD1}" destId="{79BBBB8B-F6C7-458C-8B14-866F61D317BE}" srcOrd="1" destOrd="0" presId="urn:microsoft.com/office/officeart/2018/2/layout/IconVerticalSolidList"/>
    <dgm:cxn modelId="{E131DB74-4947-4A8D-AC98-6FB43638AF68}" type="presParOf" srcId="{511123BE-F437-452E-B9DD-8ADA57F3FAD1}" destId="{4EA6E12F-05CC-48C3-8C7A-D107E3836B6B}" srcOrd="2" destOrd="0" presId="urn:microsoft.com/office/officeart/2018/2/layout/IconVerticalSolidList"/>
    <dgm:cxn modelId="{D9BB65F5-EEC4-44CA-8DDA-E1E619BAB467}" type="presParOf" srcId="{511123BE-F437-452E-B9DD-8ADA57F3FAD1}" destId="{F04E78C5-8104-4E43-9374-1C6459D5C272}" srcOrd="3" destOrd="0" presId="urn:microsoft.com/office/officeart/2018/2/layout/IconVerticalSolidList"/>
    <dgm:cxn modelId="{CD04012F-EEEF-4267-BBD5-CB313D3E9A8C}" type="presParOf" srcId="{039EE3C1-34F8-434A-B58A-C1EA1E9FCC45}" destId="{8E8F8067-7027-435C-8C9D-A6C19C3626A5}" srcOrd="1" destOrd="0" presId="urn:microsoft.com/office/officeart/2018/2/layout/IconVerticalSolidList"/>
    <dgm:cxn modelId="{FA200607-C587-4506-A33A-F8FFE52CC64D}" type="presParOf" srcId="{039EE3C1-34F8-434A-B58A-C1EA1E9FCC45}" destId="{8521AC4D-6F0A-455A-A581-C843D8890E92}" srcOrd="2" destOrd="0" presId="urn:microsoft.com/office/officeart/2018/2/layout/IconVerticalSolidList"/>
    <dgm:cxn modelId="{7B58CD98-B6BA-4B65-8E4A-07431CB25BDD}" type="presParOf" srcId="{8521AC4D-6F0A-455A-A581-C843D8890E92}" destId="{E756698C-53E3-4511-98BA-B06A10CC8EC2}" srcOrd="0" destOrd="0" presId="urn:microsoft.com/office/officeart/2018/2/layout/IconVerticalSolidList"/>
    <dgm:cxn modelId="{C28A107A-02D3-4257-876D-26F7A9C7946E}" type="presParOf" srcId="{8521AC4D-6F0A-455A-A581-C843D8890E92}" destId="{6B35D030-53AD-48E5-99AB-6E011BC698E1}" srcOrd="1" destOrd="0" presId="urn:microsoft.com/office/officeart/2018/2/layout/IconVerticalSolidList"/>
    <dgm:cxn modelId="{D4E3805A-9436-4C47-947C-EE48DC5263CD}" type="presParOf" srcId="{8521AC4D-6F0A-455A-A581-C843D8890E92}" destId="{8040A061-60A1-45E0-889F-5549DB8E0CEF}" srcOrd="2" destOrd="0" presId="urn:microsoft.com/office/officeart/2018/2/layout/IconVerticalSolidList"/>
    <dgm:cxn modelId="{2BE4F2F5-7931-4559-A5C7-DE474FDCAAB8}" type="presParOf" srcId="{8521AC4D-6F0A-455A-A581-C843D8890E92}" destId="{CB593665-CADC-4D84-BAE3-6DA8243A5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6FBEFD-4CD7-41FE-B263-7EE92817D27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4C502FA-7B3E-4681-923F-04C509A96839}">
      <dgm:prSet/>
      <dgm:spPr/>
      <dgm:t>
        <a:bodyPr/>
        <a:lstStyle/>
        <a:p>
          <a:pPr>
            <a:defRPr cap="all"/>
          </a:pPr>
          <a:r>
            <a:rPr lang="fi-FI"/>
            <a:t>IR-komennon kloonaus ja lähetys: Opettele kloonaamaan kaukosäätimen infrapunakomento (esim. TV:n kaukosäädin) ja lähetä se Flipper Zeron avulla.</a:t>
          </a:r>
          <a:endParaRPr lang="en-US"/>
        </a:p>
      </dgm:t>
    </dgm:pt>
    <dgm:pt modelId="{68A8EEB5-C552-4042-B088-55F0EF13AD7A}" type="parTrans" cxnId="{BCD56A53-4494-428D-A680-DEF748F540C6}">
      <dgm:prSet/>
      <dgm:spPr/>
      <dgm:t>
        <a:bodyPr/>
        <a:lstStyle/>
        <a:p>
          <a:endParaRPr lang="en-US"/>
        </a:p>
      </dgm:t>
    </dgm:pt>
    <dgm:pt modelId="{F6BD518B-744E-467A-BAA7-E5BF7CB85867}" type="sibTrans" cxnId="{BCD56A53-4494-428D-A680-DEF748F540C6}">
      <dgm:prSet/>
      <dgm:spPr/>
      <dgm:t>
        <a:bodyPr/>
        <a:lstStyle/>
        <a:p>
          <a:endParaRPr lang="en-US"/>
        </a:p>
      </dgm:t>
    </dgm:pt>
    <dgm:pt modelId="{A413756B-4DBD-4B2F-BEC5-2149158B64BA}">
      <dgm:prSet/>
      <dgm:spPr/>
      <dgm:t>
        <a:bodyPr/>
        <a:lstStyle/>
        <a:p>
          <a:pPr>
            <a:defRPr cap="all"/>
          </a:pPr>
          <a:r>
            <a:rPr lang="fi-FI"/>
            <a:t>RFID/NFC-skannaus ja kloonaus: Käytä Flipper Zeroa skannaamaan ja kloonaamaan RFID-tai NFC-tag. Tarkastele, mitä tietoja voit saada ja miten sitä voidaan hyödyntää.</a:t>
          </a:r>
          <a:endParaRPr lang="en-US"/>
        </a:p>
      </dgm:t>
    </dgm:pt>
    <dgm:pt modelId="{D681C88C-BC44-4467-8731-21D389C060EA}" type="parTrans" cxnId="{049FEDCB-BA74-4D4C-965C-9368FAB8EBC3}">
      <dgm:prSet/>
      <dgm:spPr/>
      <dgm:t>
        <a:bodyPr/>
        <a:lstStyle/>
        <a:p>
          <a:endParaRPr lang="en-US"/>
        </a:p>
      </dgm:t>
    </dgm:pt>
    <dgm:pt modelId="{BD05C843-56A1-40BB-9335-4754129144E1}" type="sibTrans" cxnId="{049FEDCB-BA74-4D4C-965C-9368FAB8EBC3}">
      <dgm:prSet/>
      <dgm:spPr/>
      <dgm:t>
        <a:bodyPr/>
        <a:lstStyle/>
        <a:p>
          <a:endParaRPr lang="en-US"/>
        </a:p>
      </dgm:t>
    </dgm:pt>
    <dgm:pt modelId="{C088F999-6706-498B-BC57-291D139FBCFC}" type="pres">
      <dgm:prSet presAssocID="{2F6FBEFD-4CD7-41FE-B263-7EE92817D27B}" presName="root" presStyleCnt="0">
        <dgm:presLayoutVars>
          <dgm:dir/>
          <dgm:resizeHandles val="exact"/>
        </dgm:presLayoutVars>
      </dgm:prSet>
      <dgm:spPr/>
    </dgm:pt>
    <dgm:pt modelId="{2FCBC69A-09C5-49D6-81FF-C1E521C71C54}" type="pres">
      <dgm:prSet presAssocID="{24C502FA-7B3E-4681-923F-04C509A96839}" presName="compNode" presStyleCnt="0"/>
      <dgm:spPr/>
    </dgm:pt>
    <dgm:pt modelId="{BA00C88B-88C0-4227-AA81-9411B3A027CD}" type="pres">
      <dgm:prSet presAssocID="{24C502FA-7B3E-4681-923F-04C509A9683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8406FBE-2567-41E3-944E-68C3CC70ED38}" type="pres">
      <dgm:prSet presAssocID="{24C502FA-7B3E-4681-923F-04C509A968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"/>
        </a:ext>
      </dgm:extLst>
    </dgm:pt>
    <dgm:pt modelId="{D1FE48FB-3E15-4567-895B-719A7C5C8878}" type="pres">
      <dgm:prSet presAssocID="{24C502FA-7B3E-4681-923F-04C509A96839}" presName="spaceRect" presStyleCnt="0"/>
      <dgm:spPr/>
    </dgm:pt>
    <dgm:pt modelId="{4688707E-012C-4286-A916-24AFE98089E6}" type="pres">
      <dgm:prSet presAssocID="{24C502FA-7B3E-4681-923F-04C509A96839}" presName="textRect" presStyleLbl="revTx" presStyleIdx="0" presStyleCnt="2">
        <dgm:presLayoutVars>
          <dgm:chMax val="1"/>
          <dgm:chPref val="1"/>
        </dgm:presLayoutVars>
      </dgm:prSet>
      <dgm:spPr/>
    </dgm:pt>
    <dgm:pt modelId="{EBEE2067-39ED-4C5B-8156-EF68F70C7F11}" type="pres">
      <dgm:prSet presAssocID="{F6BD518B-744E-467A-BAA7-E5BF7CB85867}" presName="sibTrans" presStyleCnt="0"/>
      <dgm:spPr/>
    </dgm:pt>
    <dgm:pt modelId="{342B5997-A565-4AB0-AD48-24B68877A062}" type="pres">
      <dgm:prSet presAssocID="{A413756B-4DBD-4B2F-BEC5-2149158B64BA}" presName="compNode" presStyleCnt="0"/>
      <dgm:spPr/>
    </dgm:pt>
    <dgm:pt modelId="{C73E3CCD-BE49-43B7-A685-45B7E832611C}" type="pres">
      <dgm:prSet presAssocID="{A413756B-4DBD-4B2F-BEC5-2149158B64B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1167446-431C-49CC-A57E-D05A0AD12FB9}" type="pres">
      <dgm:prSet presAssocID="{A413756B-4DBD-4B2F-BEC5-2149158B64B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ivakoodi"/>
        </a:ext>
      </dgm:extLst>
    </dgm:pt>
    <dgm:pt modelId="{99599565-B450-475C-A73E-D77D5E42D566}" type="pres">
      <dgm:prSet presAssocID="{A413756B-4DBD-4B2F-BEC5-2149158B64BA}" presName="spaceRect" presStyleCnt="0"/>
      <dgm:spPr/>
    </dgm:pt>
    <dgm:pt modelId="{0DF444FD-7A24-49E1-A1D1-20BB773B7971}" type="pres">
      <dgm:prSet presAssocID="{A413756B-4DBD-4B2F-BEC5-2149158B64B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383661B-9627-4908-9A45-8F7CE953A19B}" type="presOf" srcId="{24C502FA-7B3E-4681-923F-04C509A96839}" destId="{4688707E-012C-4286-A916-24AFE98089E6}" srcOrd="0" destOrd="0" presId="urn:microsoft.com/office/officeart/2018/5/layout/IconLeafLabelList"/>
    <dgm:cxn modelId="{7B241A3E-DB08-4BD5-9039-EF704616E5DD}" type="presOf" srcId="{2F6FBEFD-4CD7-41FE-B263-7EE92817D27B}" destId="{C088F999-6706-498B-BC57-291D139FBCFC}" srcOrd="0" destOrd="0" presId="urn:microsoft.com/office/officeart/2018/5/layout/IconLeafLabelList"/>
    <dgm:cxn modelId="{BCD56A53-4494-428D-A680-DEF748F540C6}" srcId="{2F6FBEFD-4CD7-41FE-B263-7EE92817D27B}" destId="{24C502FA-7B3E-4681-923F-04C509A96839}" srcOrd="0" destOrd="0" parTransId="{68A8EEB5-C552-4042-B088-55F0EF13AD7A}" sibTransId="{F6BD518B-744E-467A-BAA7-E5BF7CB85867}"/>
    <dgm:cxn modelId="{049FEDCB-BA74-4D4C-965C-9368FAB8EBC3}" srcId="{2F6FBEFD-4CD7-41FE-B263-7EE92817D27B}" destId="{A413756B-4DBD-4B2F-BEC5-2149158B64BA}" srcOrd="1" destOrd="0" parTransId="{D681C88C-BC44-4467-8731-21D389C060EA}" sibTransId="{BD05C843-56A1-40BB-9335-4754129144E1}"/>
    <dgm:cxn modelId="{0617F0DB-D630-4525-912A-A0B38509FC8D}" type="presOf" srcId="{A413756B-4DBD-4B2F-BEC5-2149158B64BA}" destId="{0DF444FD-7A24-49E1-A1D1-20BB773B7971}" srcOrd="0" destOrd="0" presId="urn:microsoft.com/office/officeart/2018/5/layout/IconLeafLabelList"/>
    <dgm:cxn modelId="{47E777A8-B24C-4AFD-B77F-1A2C5F541663}" type="presParOf" srcId="{C088F999-6706-498B-BC57-291D139FBCFC}" destId="{2FCBC69A-09C5-49D6-81FF-C1E521C71C54}" srcOrd="0" destOrd="0" presId="urn:microsoft.com/office/officeart/2018/5/layout/IconLeafLabelList"/>
    <dgm:cxn modelId="{294F372E-5AA9-4E6D-BD9A-E036B528A5F2}" type="presParOf" srcId="{2FCBC69A-09C5-49D6-81FF-C1E521C71C54}" destId="{BA00C88B-88C0-4227-AA81-9411B3A027CD}" srcOrd="0" destOrd="0" presId="urn:microsoft.com/office/officeart/2018/5/layout/IconLeafLabelList"/>
    <dgm:cxn modelId="{C5E60CD7-5333-4EE3-8FD5-7DD0CA318E85}" type="presParOf" srcId="{2FCBC69A-09C5-49D6-81FF-C1E521C71C54}" destId="{88406FBE-2567-41E3-944E-68C3CC70ED38}" srcOrd="1" destOrd="0" presId="urn:microsoft.com/office/officeart/2018/5/layout/IconLeafLabelList"/>
    <dgm:cxn modelId="{CA9DB60D-FCBF-4701-A4F6-DA967D769E63}" type="presParOf" srcId="{2FCBC69A-09C5-49D6-81FF-C1E521C71C54}" destId="{D1FE48FB-3E15-4567-895B-719A7C5C8878}" srcOrd="2" destOrd="0" presId="urn:microsoft.com/office/officeart/2018/5/layout/IconLeafLabelList"/>
    <dgm:cxn modelId="{2EF5CDE7-FAE8-4E45-962F-2C060CC08FDD}" type="presParOf" srcId="{2FCBC69A-09C5-49D6-81FF-C1E521C71C54}" destId="{4688707E-012C-4286-A916-24AFE98089E6}" srcOrd="3" destOrd="0" presId="urn:microsoft.com/office/officeart/2018/5/layout/IconLeafLabelList"/>
    <dgm:cxn modelId="{ADBFB7C8-318D-4ADA-BD3F-93A24B6EEA07}" type="presParOf" srcId="{C088F999-6706-498B-BC57-291D139FBCFC}" destId="{EBEE2067-39ED-4C5B-8156-EF68F70C7F11}" srcOrd="1" destOrd="0" presId="urn:microsoft.com/office/officeart/2018/5/layout/IconLeafLabelList"/>
    <dgm:cxn modelId="{1F5771A6-6642-4463-975D-D1793CE28EF1}" type="presParOf" srcId="{C088F999-6706-498B-BC57-291D139FBCFC}" destId="{342B5997-A565-4AB0-AD48-24B68877A062}" srcOrd="2" destOrd="0" presId="urn:microsoft.com/office/officeart/2018/5/layout/IconLeafLabelList"/>
    <dgm:cxn modelId="{DB211A6B-39AD-4E7F-9D3C-29B023FBB0CF}" type="presParOf" srcId="{342B5997-A565-4AB0-AD48-24B68877A062}" destId="{C73E3CCD-BE49-43B7-A685-45B7E832611C}" srcOrd="0" destOrd="0" presId="urn:microsoft.com/office/officeart/2018/5/layout/IconLeafLabelList"/>
    <dgm:cxn modelId="{52D6149F-50EB-4276-9250-88DF3B73DDF0}" type="presParOf" srcId="{342B5997-A565-4AB0-AD48-24B68877A062}" destId="{41167446-431C-49CC-A57E-D05A0AD12FB9}" srcOrd="1" destOrd="0" presId="urn:microsoft.com/office/officeart/2018/5/layout/IconLeafLabelList"/>
    <dgm:cxn modelId="{12BD635C-411D-4D66-99CD-1DB4730166AB}" type="presParOf" srcId="{342B5997-A565-4AB0-AD48-24B68877A062}" destId="{99599565-B450-475C-A73E-D77D5E42D566}" srcOrd="2" destOrd="0" presId="urn:microsoft.com/office/officeart/2018/5/layout/IconLeafLabelList"/>
    <dgm:cxn modelId="{7BFF99A0-01BC-44CB-83D1-7E81CE49FFE5}" type="presParOf" srcId="{342B5997-A565-4AB0-AD48-24B68877A062}" destId="{0DF444FD-7A24-49E1-A1D1-20BB773B797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A4878E-18A8-46E6-8704-9BAAB12E42D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37810DF-5027-4E83-B017-A0155BBB7441}">
      <dgm:prSet/>
      <dgm:spPr/>
      <dgm:t>
        <a:bodyPr/>
        <a:lstStyle/>
        <a:p>
          <a:pPr>
            <a:defRPr cap="all"/>
          </a:pPr>
          <a:r>
            <a:rPr lang="fi-FI"/>
            <a:t>Kuuntele FM-radiota kanavaa HackRF PortaPack H2:lla.</a:t>
          </a:r>
          <a:endParaRPr lang="en-US"/>
        </a:p>
      </dgm:t>
    </dgm:pt>
    <dgm:pt modelId="{9935DA80-AC87-4E39-A7F7-4B67E0437052}" type="parTrans" cxnId="{C4FBE20A-45E3-4EE6-8FCB-BAAE2942086C}">
      <dgm:prSet/>
      <dgm:spPr/>
      <dgm:t>
        <a:bodyPr/>
        <a:lstStyle/>
        <a:p>
          <a:endParaRPr lang="en-US"/>
        </a:p>
      </dgm:t>
    </dgm:pt>
    <dgm:pt modelId="{20FB02C9-3267-4CEC-91AA-8880B01365FA}" type="sibTrans" cxnId="{C4FBE20A-45E3-4EE6-8FCB-BAAE2942086C}">
      <dgm:prSet/>
      <dgm:spPr/>
      <dgm:t>
        <a:bodyPr/>
        <a:lstStyle/>
        <a:p>
          <a:endParaRPr lang="en-US"/>
        </a:p>
      </dgm:t>
    </dgm:pt>
    <dgm:pt modelId="{F68760D5-D872-4135-888F-5CAF20A0ABDB}">
      <dgm:prSet/>
      <dgm:spPr/>
      <dgm:t>
        <a:bodyPr/>
        <a:lstStyle/>
        <a:p>
          <a:pPr>
            <a:defRPr cap="all"/>
          </a:pPr>
          <a:r>
            <a:rPr lang="fi-FI"/>
            <a:t>Tutki, kuinka laite voidaan asettaa spektrianalysaattoriksi.</a:t>
          </a:r>
          <a:endParaRPr lang="en-US"/>
        </a:p>
      </dgm:t>
    </dgm:pt>
    <dgm:pt modelId="{D6E7DB80-EBCA-4FE5-9847-B8C55A65F0AE}" type="parTrans" cxnId="{0EEF0FA6-2FB5-476B-BC1E-3A35F78F112A}">
      <dgm:prSet/>
      <dgm:spPr/>
      <dgm:t>
        <a:bodyPr/>
        <a:lstStyle/>
        <a:p>
          <a:endParaRPr lang="en-US"/>
        </a:p>
      </dgm:t>
    </dgm:pt>
    <dgm:pt modelId="{F6068E04-0644-456E-8876-808DAB09D16E}" type="sibTrans" cxnId="{0EEF0FA6-2FB5-476B-BC1E-3A35F78F112A}">
      <dgm:prSet/>
      <dgm:spPr/>
      <dgm:t>
        <a:bodyPr/>
        <a:lstStyle/>
        <a:p>
          <a:endParaRPr lang="en-US"/>
        </a:p>
      </dgm:t>
    </dgm:pt>
    <dgm:pt modelId="{F4ADE93F-0AC1-4472-9903-3D712B194F7A}" type="pres">
      <dgm:prSet presAssocID="{CFA4878E-18A8-46E6-8704-9BAAB12E42DF}" presName="root" presStyleCnt="0">
        <dgm:presLayoutVars>
          <dgm:dir/>
          <dgm:resizeHandles val="exact"/>
        </dgm:presLayoutVars>
      </dgm:prSet>
      <dgm:spPr/>
    </dgm:pt>
    <dgm:pt modelId="{1D940458-FC43-41C8-B8BA-1F01D1945BF0}" type="pres">
      <dgm:prSet presAssocID="{037810DF-5027-4E83-B017-A0155BBB7441}" presName="compNode" presStyleCnt="0"/>
      <dgm:spPr/>
    </dgm:pt>
    <dgm:pt modelId="{1908A4AB-2E32-4E4D-B853-19E295776D07}" type="pres">
      <dgm:prSet presAssocID="{037810DF-5027-4E83-B017-A0155BBB7441}" presName="iconBgRect" presStyleLbl="bgShp" presStyleIdx="0" presStyleCnt="2"/>
      <dgm:spPr/>
    </dgm:pt>
    <dgm:pt modelId="{9F59C605-C113-462E-BE40-733AD9622D56}" type="pres">
      <dgm:prSet presAssocID="{037810DF-5027-4E83-B017-A0155BBB74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"/>
        </a:ext>
      </dgm:extLst>
    </dgm:pt>
    <dgm:pt modelId="{781F74D8-365C-4EF8-A32F-E0AECD980AC6}" type="pres">
      <dgm:prSet presAssocID="{037810DF-5027-4E83-B017-A0155BBB7441}" presName="spaceRect" presStyleCnt="0"/>
      <dgm:spPr/>
    </dgm:pt>
    <dgm:pt modelId="{B1892B4D-EFDE-4799-BCF2-A028325146BD}" type="pres">
      <dgm:prSet presAssocID="{037810DF-5027-4E83-B017-A0155BBB7441}" presName="textRect" presStyleLbl="revTx" presStyleIdx="0" presStyleCnt="2">
        <dgm:presLayoutVars>
          <dgm:chMax val="1"/>
          <dgm:chPref val="1"/>
        </dgm:presLayoutVars>
      </dgm:prSet>
      <dgm:spPr/>
    </dgm:pt>
    <dgm:pt modelId="{A79D75B9-1925-40A6-B322-E4735164BF4A}" type="pres">
      <dgm:prSet presAssocID="{20FB02C9-3267-4CEC-91AA-8880B01365FA}" presName="sibTrans" presStyleCnt="0"/>
      <dgm:spPr/>
    </dgm:pt>
    <dgm:pt modelId="{AD92F31D-64DF-4E40-8B0C-A12987D84C3E}" type="pres">
      <dgm:prSet presAssocID="{F68760D5-D872-4135-888F-5CAF20A0ABDB}" presName="compNode" presStyleCnt="0"/>
      <dgm:spPr/>
    </dgm:pt>
    <dgm:pt modelId="{3A6C23BB-5089-4B29-9D4E-3F9EC01E7ADF}" type="pres">
      <dgm:prSet presAssocID="{F68760D5-D872-4135-888F-5CAF20A0ABDB}" presName="iconBgRect" presStyleLbl="bgShp" presStyleIdx="1" presStyleCnt="2"/>
      <dgm:spPr/>
    </dgm:pt>
    <dgm:pt modelId="{93798D45-F086-4557-8FA3-0840C2A430C4}" type="pres">
      <dgm:prSet presAssocID="{F68760D5-D872-4135-888F-5CAF20A0AB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kantteri"/>
        </a:ext>
      </dgm:extLst>
    </dgm:pt>
    <dgm:pt modelId="{E3320AAD-DB88-4B6C-9558-69CCA54D3572}" type="pres">
      <dgm:prSet presAssocID="{F68760D5-D872-4135-888F-5CAF20A0ABDB}" presName="spaceRect" presStyleCnt="0"/>
      <dgm:spPr/>
    </dgm:pt>
    <dgm:pt modelId="{FB8B81F5-9279-41A0-9CC0-82CF5B13D1C0}" type="pres">
      <dgm:prSet presAssocID="{F68760D5-D872-4135-888F-5CAF20A0ABD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4FBE20A-45E3-4EE6-8FCB-BAAE2942086C}" srcId="{CFA4878E-18A8-46E6-8704-9BAAB12E42DF}" destId="{037810DF-5027-4E83-B017-A0155BBB7441}" srcOrd="0" destOrd="0" parTransId="{9935DA80-AC87-4E39-A7F7-4B67E0437052}" sibTransId="{20FB02C9-3267-4CEC-91AA-8880B01365FA}"/>
    <dgm:cxn modelId="{B6324759-CE19-405A-B1D9-AE4C25ECC0B2}" type="presOf" srcId="{F68760D5-D872-4135-888F-5CAF20A0ABDB}" destId="{FB8B81F5-9279-41A0-9CC0-82CF5B13D1C0}" srcOrd="0" destOrd="0" presId="urn:microsoft.com/office/officeart/2018/5/layout/IconCircleLabelList"/>
    <dgm:cxn modelId="{0EEF0FA6-2FB5-476B-BC1E-3A35F78F112A}" srcId="{CFA4878E-18A8-46E6-8704-9BAAB12E42DF}" destId="{F68760D5-D872-4135-888F-5CAF20A0ABDB}" srcOrd="1" destOrd="0" parTransId="{D6E7DB80-EBCA-4FE5-9847-B8C55A65F0AE}" sibTransId="{F6068E04-0644-456E-8876-808DAB09D16E}"/>
    <dgm:cxn modelId="{1E4422B4-129A-4120-A892-16167761BF9C}" type="presOf" srcId="{037810DF-5027-4E83-B017-A0155BBB7441}" destId="{B1892B4D-EFDE-4799-BCF2-A028325146BD}" srcOrd="0" destOrd="0" presId="urn:microsoft.com/office/officeart/2018/5/layout/IconCircleLabelList"/>
    <dgm:cxn modelId="{D7D90CBC-4292-4758-8075-60CC319BF200}" type="presOf" srcId="{CFA4878E-18A8-46E6-8704-9BAAB12E42DF}" destId="{F4ADE93F-0AC1-4472-9903-3D712B194F7A}" srcOrd="0" destOrd="0" presId="urn:microsoft.com/office/officeart/2018/5/layout/IconCircleLabelList"/>
    <dgm:cxn modelId="{63BE32BF-5AD7-4EA8-97AF-AFAED4D5518A}" type="presParOf" srcId="{F4ADE93F-0AC1-4472-9903-3D712B194F7A}" destId="{1D940458-FC43-41C8-B8BA-1F01D1945BF0}" srcOrd="0" destOrd="0" presId="urn:microsoft.com/office/officeart/2018/5/layout/IconCircleLabelList"/>
    <dgm:cxn modelId="{EBD1962E-EE38-4124-A028-26AD8EB073CD}" type="presParOf" srcId="{1D940458-FC43-41C8-B8BA-1F01D1945BF0}" destId="{1908A4AB-2E32-4E4D-B853-19E295776D07}" srcOrd="0" destOrd="0" presId="urn:microsoft.com/office/officeart/2018/5/layout/IconCircleLabelList"/>
    <dgm:cxn modelId="{98879BF0-BCCF-4D39-A0D6-68B8EC9D5D20}" type="presParOf" srcId="{1D940458-FC43-41C8-B8BA-1F01D1945BF0}" destId="{9F59C605-C113-462E-BE40-733AD9622D56}" srcOrd="1" destOrd="0" presId="urn:microsoft.com/office/officeart/2018/5/layout/IconCircleLabelList"/>
    <dgm:cxn modelId="{F7CDD02C-5932-44D8-8FC0-01AF37F3496E}" type="presParOf" srcId="{1D940458-FC43-41C8-B8BA-1F01D1945BF0}" destId="{781F74D8-365C-4EF8-A32F-E0AECD980AC6}" srcOrd="2" destOrd="0" presId="urn:microsoft.com/office/officeart/2018/5/layout/IconCircleLabelList"/>
    <dgm:cxn modelId="{80138F07-637A-47D7-9733-99369A15D44A}" type="presParOf" srcId="{1D940458-FC43-41C8-B8BA-1F01D1945BF0}" destId="{B1892B4D-EFDE-4799-BCF2-A028325146BD}" srcOrd="3" destOrd="0" presId="urn:microsoft.com/office/officeart/2018/5/layout/IconCircleLabelList"/>
    <dgm:cxn modelId="{F1000850-6882-4159-85B3-8FF2B344CF88}" type="presParOf" srcId="{F4ADE93F-0AC1-4472-9903-3D712B194F7A}" destId="{A79D75B9-1925-40A6-B322-E4735164BF4A}" srcOrd="1" destOrd="0" presId="urn:microsoft.com/office/officeart/2018/5/layout/IconCircleLabelList"/>
    <dgm:cxn modelId="{0DAC2C6F-AEC0-4AEC-A2A1-5AF1E88D343F}" type="presParOf" srcId="{F4ADE93F-0AC1-4472-9903-3D712B194F7A}" destId="{AD92F31D-64DF-4E40-8B0C-A12987D84C3E}" srcOrd="2" destOrd="0" presId="urn:microsoft.com/office/officeart/2018/5/layout/IconCircleLabelList"/>
    <dgm:cxn modelId="{84F1DB87-0D84-4B2E-8B45-3934A2321B34}" type="presParOf" srcId="{AD92F31D-64DF-4E40-8B0C-A12987D84C3E}" destId="{3A6C23BB-5089-4B29-9D4E-3F9EC01E7ADF}" srcOrd="0" destOrd="0" presId="urn:microsoft.com/office/officeart/2018/5/layout/IconCircleLabelList"/>
    <dgm:cxn modelId="{D52C1151-F703-4F30-9EDD-681086EA1762}" type="presParOf" srcId="{AD92F31D-64DF-4E40-8B0C-A12987D84C3E}" destId="{93798D45-F086-4557-8FA3-0840C2A430C4}" srcOrd="1" destOrd="0" presId="urn:microsoft.com/office/officeart/2018/5/layout/IconCircleLabelList"/>
    <dgm:cxn modelId="{39734A9A-11BB-4FB0-A93C-4122C388FB4F}" type="presParOf" srcId="{AD92F31D-64DF-4E40-8B0C-A12987D84C3E}" destId="{E3320AAD-DB88-4B6C-9558-69CCA54D3572}" srcOrd="2" destOrd="0" presId="urn:microsoft.com/office/officeart/2018/5/layout/IconCircleLabelList"/>
    <dgm:cxn modelId="{FA0C93E0-17B4-4492-89E4-60E52D0949C0}" type="presParOf" srcId="{AD92F31D-64DF-4E40-8B0C-A12987D84C3E}" destId="{FB8B81F5-9279-41A0-9CC0-82CF5B13D1C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A8482-5202-4A05-A73D-2A82D6D035F8}">
      <dsp:nvSpPr>
        <dsp:cNvPr id="0" name=""/>
        <dsp:cNvSpPr/>
      </dsp:nvSpPr>
      <dsp:spPr>
        <a:xfrm>
          <a:off x="1867" y="1842735"/>
          <a:ext cx="1481413" cy="20739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497" tIns="330200" rIns="11549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1100" b="0" i="0" kern="1200" dirty="0"/>
            <a:t>Selvitä, kuinka OMG </a:t>
          </a:r>
          <a:r>
            <a:rPr lang="fi-FI" sz="1100" b="0" i="0" kern="1200" dirty="0" err="1"/>
            <a:t>Cable</a:t>
          </a:r>
          <a:r>
            <a:rPr lang="fi-FI" sz="1100" b="0" i="0" kern="1200" dirty="0"/>
            <a:t> Elite eroaa tavallisista USB-kaapeleista.</a:t>
          </a:r>
          <a:endParaRPr lang="en-US" sz="1100" kern="1200" dirty="0"/>
        </a:p>
      </dsp:txBody>
      <dsp:txXfrm>
        <a:off x="1867" y="2630847"/>
        <a:ext cx="1481413" cy="1244387"/>
      </dsp:txXfrm>
    </dsp:sp>
    <dsp:sp modelId="{91217CCF-F9A8-4FA9-B1D6-E5E710B1178A}">
      <dsp:nvSpPr>
        <dsp:cNvPr id="0" name=""/>
        <dsp:cNvSpPr/>
      </dsp:nvSpPr>
      <dsp:spPr>
        <a:xfrm>
          <a:off x="431477" y="2050133"/>
          <a:ext cx="622193" cy="6221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09" tIns="12700" rIns="48509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</a:t>
          </a:r>
        </a:p>
      </dsp:txBody>
      <dsp:txXfrm>
        <a:off x="522595" y="2141251"/>
        <a:ext cx="439957" cy="439957"/>
      </dsp:txXfrm>
    </dsp:sp>
    <dsp:sp modelId="{AA4D64D8-DE6D-4F41-8473-4E3E63479C68}">
      <dsp:nvSpPr>
        <dsp:cNvPr id="0" name=""/>
        <dsp:cNvSpPr/>
      </dsp:nvSpPr>
      <dsp:spPr>
        <a:xfrm>
          <a:off x="1867" y="3916642"/>
          <a:ext cx="148141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2DDF1-9DE3-42C9-A9BA-B1C9767C6CC5}">
      <dsp:nvSpPr>
        <dsp:cNvPr id="0" name=""/>
        <dsp:cNvSpPr/>
      </dsp:nvSpPr>
      <dsp:spPr>
        <a:xfrm>
          <a:off x="1631422" y="1842735"/>
          <a:ext cx="1481413" cy="20739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497" tIns="330200" rIns="11549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1100" b="0" i="0" kern="1200"/>
            <a:t>Tutki, miten kaapeli voidaan konfiguroida ja hallita.</a:t>
          </a:r>
          <a:endParaRPr lang="en-US" sz="1100" kern="1200"/>
        </a:p>
      </dsp:txBody>
      <dsp:txXfrm>
        <a:off x="1631422" y="2630847"/>
        <a:ext cx="1481413" cy="1244387"/>
      </dsp:txXfrm>
    </dsp:sp>
    <dsp:sp modelId="{7FA67000-2EF4-494E-A554-55DAD7B25475}">
      <dsp:nvSpPr>
        <dsp:cNvPr id="0" name=""/>
        <dsp:cNvSpPr/>
      </dsp:nvSpPr>
      <dsp:spPr>
        <a:xfrm>
          <a:off x="2061032" y="2050133"/>
          <a:ext cx="622193" cy="6221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09" tIns="12700" rIns="48509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</a:t>
          </a:r>
        </a:p>
      </dsp:txBody>
      <dsp:txXfrm>
        <a:off x="2152150" y="2141251"/>
        <a:ext cx="439957" cy="439957"/>
      </dsp:txXfrm>
    </dsp:sp>
    <dsp:sp modelId="{BA772D10-4F59-44A9-A830-0BF9E699F2B6}">
      <dsp:nvSpPr>
        <dsp:cNvPr id="0" name=""/>
        <dsp:cNvSpPr/>
      </dsp:nvSpPr>
      <dsp:spPr>
        <a:xfrm>
          <a:off x="1631422" y="3916642"/>
          <a:ext cx="1481413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BB900-1093-41B5-999A-3379F462EE97}">
      <dsp:nvSpPr>
        <dsp:cNvPr id="0" name=""/>
        <dsp:cNvSpPr/>
      </dsp:nvSpPr>
      <dsp:spPr>
        <a:xfrm>
          <a:off x="3260977" y="1842735"/>
          <a:ext cx="1481413" cy="20739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497" tIns="330200" rIns="11549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1100" b="0" i="0" kern="1200"/>
            <a:t>Mieti miten ja miksi OMG Cable Elite on vaarallinen.</a:t>
          </a:r>
          <a:endParaRPr lang="en-US" sz="1100" kern="1200"/>
        </a:p>
      </dsp:txBody>
      <dsp:txXfrm>
        <a:off x="3260977" y="2630847"/>
        <a:ext cx="1481413" cy="1244387"/>
      </dsp:txXfrm>
    </dsp:sp>
    <dsp:sp modelId="{4F2F3B5C-296A-4C3D-A10E-E23C11088DFB}">
      <dsp:nvSpPr>
        <dsp:cNvPr id="0" name=""/>
        <dsp:cNvSpPr/>
      </dsp:nvSpPr>
      <dsp:spPr>
        <a:xfrm>
          <a:off x="3690587" y="2050133"/>
          <a:ext cx="622193" cy="62219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09" tIns="12700" rIns="48509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</a:t>
          </a:r>
        </a:p>
      </dsp:txBody>
      <dsp:txXfrm>
        <a:off x="3781705" y="2141251"/>
        <a:ext cx="439957" cy="439957"/>
      </dsp:txXfrm>
    </dsp:sp>
    <dsp:sp modelId="{A53A7E92-16BF-40B6-8464-07B095B43B2B}">
      <dsp:nvSpPr>
        <dsp:cNvPr id="0" name=""/>
        <dsp:cNvSpPr/>
      </dsp:nvSpPr>
      <dsp:spPr>
        <a:xfrm>
          <a:off x="3260977" y="3916642"/>
          <a:ext cx="148141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22749-23DF-47BD-B888-EE545D26D2D4}">
      <dsp:nvSpPr>
        <dsp:cNvPr id="0" name=""/>
        <dsp:cNvSpPr/>
      </dsp:nvSpPr>
      <dsp:spPr>
        <a:xfrm>
          <a:off x="4890532" y="1842735"/>
          <a:ext cx="1481413" cy="207397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497" tIns="330200" rIns="11549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Mieti myös miten lähtisit estämään omg kaapelia.</a:t>
          </a:r>
        </a:p>
      </dsp:txBody>
      <dsp:txXfrm>
        <a:off x="4890532" y="2630847"/>
        <a:ext cx="1481413" cy="1244387"/>
      </dsp:txXfrm>
    </dsp:sp>
    <dsp:sp modelId="{94CD54D0-DCC6-45E1-8B4F-D3789A79E602}">
      <dsp:nvSpPr>
        <dsp:cNvPr id="0" name=""/>
        <dsp:cNvSpPr/>
      </dsp:nvSpPr>
      <dsp:spPr>
        <a:xfrm>
          <a:off x="5320142" y="2050133"/>
          <a:ext cx="622193" cy="6221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09" tIns="12700" rIns="48509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</a:t>
          </a:r>
        </a:p>
      </dsp:txBody>
      <dsp:txXfrm>
        <a:off x="5411260" y="2141251"/>
        <a:ext cx="439957" cy="439957"/>
      </dsp:txXfrm>
    </dsp:sp>
    <dsp:sp modelId="{6E5AD1C2-1D4A-466F-9025-2327B147263E}">
      <dsp:nvSpPr>
        <dsp:cNvPr id="0" name=""/>
        <dsp:cNvSpPr/>
      </dsp:nvSpPr>
      <dsp:spPr>
        <a:xfrm>
          <a:off x="4890532" y="3916642"/>
          <a:ext cx="1481413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3349C-E36A-4721-9319-A73EE5E19F48}">
      <dsp:nvSpPr>
        <dsp:cNvPr id="0" name=""/>
        <dsp:cNvSpPr/>
      </dsp:nvSpPr>
      <dsp:spPr>
        <a:xfrm>
          <a:off x="2482747" y="1844"/>
          <a:ext cx="2093062" cy="2093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9CDEF-38ED-4579-B04F-A5541C5FE9DA}">
      <dsp:nvSpPr>
        <dsp:cNvPr id="0" name=""/>
        <dsp:cNvSpPr/>
      </dsp:nvSpPr>
      <dsp:spPr>
        <a:xfrm>
          <a:off x="2928809" y="447907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03020-78EE-4DA2-8F18-575BED2B525D}">
      <dsp:nvSpPr>
        <dsp:cNvPr id="0" name=""/>
        <dsp:cNvSpPr/>
      </dsp:nvSpPr>
      <dsp:spPr>
        <a:xfrm>
          <a:off x="1813653" y="2746845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2000" b="0" i="0" kern="1200" dirty="0"/>
            <a:t>Tee pieni demonstraatio </a:t>
          </a:r>
          <a:r>
            <a:rPr lang="fi-FI" sz="2000" b="0" i="0" kern="1200" dirty="0" err="1"/>
            <a:t>Proxmarkin</a:t>
          </a:r>
          <a:r>
            <a:rPr lang="fi-FI" sz="2000" b="0" i="0" kern="1200" dirty="0"/>
            <a:t> käytöstä.</a:t>
          </a:r>
          <a:endParaRPr lang="en-US" sz="2000" kern="1200" dirty="0"/>
        </a:p>
      </dsp:txBody>
      <dsp:txXfrm>
        <a:off x="1813653" y="2746845"/>
        <a:ext cx="3431250" cy="720000"/>
      </dsp:txXfrm>
    </dsp:sp>
    <dsp:sp modelId="{A83F867D-FD02-4965-868B-21E10D8AED99}">
      <dsp:nvSpPr>
        <dsp:cNvPr id="0" name=""/>
        <dsp:cNvSpPr/>
      </dsp:nvSpPr>
      <dsp:spPr>
        <a:xfrm>
          <a:off x="6514466" y="1844"/>
          <a:ext cx="2093062" cy="20930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029D2-60E6-48A4-B6DE-16780C3AF0A0}">
      <dsp:nvSpPr>
        <dsp:cNvPr id="0" name=""/>
        <dsp:cNvSpPr/>
      </dsp:nvSpPr>
      <dsp:spPr>
        <a:xfrm>
          <a:off x="6960528" y="447907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78D16-C56F-4A8F-ADC9-D16735EDE98A}">
      <dsp:nvSpPr>
        <dsp:cNvPr id="0" name=""/>
        <dsp:cNvSpPr/>
      </dsp:nvSpPr>
      <dsp:spPr>
        <a:xfrm>
          <a:off x="5845372" y="2746845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2000" b="0" i="0" kern="1200"/>
            <a:t>Kokeile kloonata RFID-tag</a:t>
          </a:r>
          <a:endParaRPr lang="en-US" sz="2000" kern="1200"/>
        </a:p>
      </dsp:txBody>
      <dsp:txXfrm>
        <a:off x="5845372" y="2746845"/>
        <a:ext cx="343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164B3-70BE-452F-9F1E-8B527C75C081}">
      <dsp:nvSpPr>
        <dsp:cNvPr id="0" name=""/>
        <dsp:cNvSpPr/>
      </dsp:nvSpPr>
      <dsp:spPr>
        <a:xfrm>
          <a:off x="0" y="935910"/>
          <a:ext cx="6373813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BBB8B-F6C7-458C-8B14-866F61D317BE}">
      <dsp:nvSpPr>
        <dsp:cNvPr id="0" name=""/>
        <dsp:cNvSpPr/>
      </dsp:nvSpPr>
      <dsp:spPr>
        <a:xfrm>
          <a:off x="522670" y="1324673"/>
          <a:ext cx="950309" cy="9503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E78C5-8104-4E43-9374-1C6459D5C272}">
      <dsp:nvSpPr>
        <dsp:cNvPr id="0" name=""/>
        <dsp:cNvSpPr/>
      </dsp:nvSpPr>
      <dsp:spPr>
        <a:xfrm>
          <a:off x="1995649" y="935910"/>
          <a:ext cx="4378164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400" kern="1200"/>
            <a:t>Selvitä, kuinka WiFi Pineapple pystyy tekemään Man-in-the-Middle -hyökkäyksen.</a:t>
          </a:r>
          <a:endParaRPr lang="en-US" sz="2400" kern="1200"/>
        </a:p>
      </dsp:txBody>
      <dsp:txXfrm>
        <a:off x="1995649" y="935910"/>
        <a:ext cx="4378164" cy="1727835"/>
      </dsp:txXfrm>
    </dsp:sp>
    <dsp:sp modelId="{E756698C-53E3-4511-98BA-B06A10CC8EC2}">
      <dsp:nvSpPr>
        <dsp:cNvPr id="0" name=""/>
        <dsp:cNvSpPr/>
      </dsp:nvSpPr>
      <dsp:spPr>
        <a:xfrm>
          <a:off x="0" y="3095704"/>
          <a:ext cx="6373813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5D030-53AD-48E5-99AB-6E011BC698E1}">
      <dsp:nvSpPr>
        <dsp:cNvPr id="0" name=""/>
        <dsp:cNvSpPr/>
      </dsp:nvSpPr>
      <dsp:spPr>
        <a:xfrm>
          <a:off x="522670" y="3484467"/>
          <a:ext cx="950309" cy="9503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93665-CADC-4D84-BAE3-6DA8243A59BC}">
      <dsp:nvSpPr>
        <dsp:cNvPr id="0" name=""/>
        <dsp:cNvSpPr/>
      </dsp:nvSpPr>
      <dsp:spPr>
        <a:xfrm>
          <a:off x="1995649" y="3095704"/>
          <a:ext cx="4378164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400" kern="1200"/>
            <a:t>Tee laboratoriotesti turvallisessa ympäristössä.</a:t>
          </a:r>
          <a:endParaRPr lang="en-US" sz="2400" kern="1200"/>
        </a:p>
      </dsp:txBody>
      <dsp:txXfrm>
        <a:off x="1995649" y="3095704"/>
        <a:ext cx="4378164" cy="17278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0C88B-88C0-4227-AA81-9411B3A027CD}">
      <dsp:nvSpPr>
        <dsp:cNvPr id="0" name=""/>
        <dsp:cNvSpPr/>
      </dsp:nvSpPr>
      <dsp:spPr>
        <a:xfrm>
          <a:off x="2532950" y="1844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06FBE-2567-41E3-944E-68C3CC70ED38}">
      <dsp:nvSpPr>
        <dsp:cNvPr id="0" name=""/>
        <dsp:cNvSpPr/>
      </dsp:nvSpPr>
      <dsp:spPr>
        <a:xfrm>
          <a:off x="2971700" y="440595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8707E-012C-4286-A916-24AFE98089E6}">
      <dsp:nvSpPr>
        <dsp:cNvPr id="0" name=""/>
        <dsp:cNvSpPr/>
      </dsp:nvSpPr>
      <dsp:spPr>
        <a:xfrm>
          <a:off x="1874825" y="2701845"/>
          <a:ext cx="3375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1100" kern="1200"/>
            <a:t>IR-komennon kloonaus ja lähetys: Opettele kloonaamaan kaukosäätimen infrapunakomento (esim. TV:n kaukosäädin) ja lähetä se Flipper Zeron avulla.</a:t>
          </a:r>
          <a:endParaRPr lang="en-US" sz="1100" kern="1200"/>
        </a:p>
      </dsp:txBody>
      <dsp:txXfrm>
        <a:off x="1874825" y="2701845"/>
        <a:ext cx="3375000" cy="765000"/>
      </dsp:txXfrm>
    </dsp:sp>
    <dsp:sp modelId="{C73E3CCD-BE49-43B7-A685-45B7E832611C}">
      <dsp:nvSpPr>
        <dsp:cNvPr id="0" name=""/>
        <dsp:cNvSpPr/>
      </dsp:nvSpPr>
      <dsp:spPr>
        <a:xfrm>
          <a:off x="6498575" y="1844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67446-431C-49CC-A57E-D05A0AD12FB9}">
      <dsp:nvSpPr>
        <dsp:cNvPr id="0" name=""/>
        <dsp:cNvSpPr/>
      </dsp:nvSpPr>
      <dsp:spPr>
        <a:xfrm>
          <a:off x="6937325" y="440595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444FD-7A24-49E1-A1D1-20BB773B7971}">
      <dsp:nvSpPr>
        <dsp:cNvPr id="0" name=""/>
        <dsp:cNvSpPr/>
      </dsp:nvSpPr>
      <dsp:spPr>
        <a:xfrm>
          <a:off x="5840450" y="2701845"/>
          <a:ext cx="3375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1100" kern="1200"/>
            <a:t>RFID/NFC-skannaus ja kloonaus: Käytä Flipper Zeroa skannaamaan ja kloonaamaan RFID-tai NFC-tag. Tarkastele, mitä tietoja voit saada ja miten sitä voidaan hyödyntää.</a:t>
          </a:r>
          <a:endParaRPr lang="en-US" sz="1100" kern="1200"/>
        </a:p>
      </dsp:txBody>
      <dsp:txXfrm>
        <a:off x="5840450" y="2701845"/>
        <a:ext cx="3375000" cy="76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8A4AB-2E32-4E4D-B853-19E295776D07}">
      <dsp:nvSpPr>
        <dsp:cNvPr id="0" name=""/>
        <dsp:cNvSpPr/>
      </dsp:nvSpPr>
      <dsp:spPr>
        <a:xfrm>
          <a:off x="2482747" y="1844"/>
          <a:ext cx="2093062" cy="2093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9C605-C113-462E-BE40-733AD9622D56}">
      <dsp:nvSpPr>
        <dsp:cNvPr id="0" name=""/>
        <dsp:cNvSpPr/>
      </dsp:nvSpPr>
      <dsp:spPr>
        <a:xfrm>
          <a:off x="2928809" y="447907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92B4D-EFDE-4799-BCF2-A028325146BD}">
      <dsp:nvSpPr>
        <dsp:cNvPr id="0" name=""/>
        <dsp:cNvSpPr/>
      </dsp:nvSpPr>
      <dsp:spPr>
        <a:xfrm>
          <a:off x="1813653" y="2746845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1700" kern="1200"/>
            <a:t>Kuuntele FM-radiota kanavaa HackRF PortaPack H2:lla.</a:t>
          </a:r>
          <a:endParaRPr lang="en-US" sz="1700" kern="1200"/>
        </a:p>
      </dsp:txBody>
      <dsp:txXfrm>
        <a:off x="1813653" y="2746845"/>
        <a:ext cx="3431250" cy="720000"/>
      </dsp:txXfrm>
    </dsp:sp>
    <dsp:sp modelId="{3A6C23BB-5089-4B29-9D4E-3F9EC01E7ADF}">
      <dsp:nvSpPr>
        <dsp:cNvPr id="0" name=""/>
        <dsp:cNvSpPr/>
      </dsp:nvSpPr>
      <dsp:spPr>
        <a:xfrm>
          <a:off x="6514466" y="1844"/>
          <a:ext cx="2093062" cy="20930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98D45-F086-4557-8FA3-0840C2A430C4}">
      <dsp:nvSpPr>
        <dsp:cNvPr id="0" name=""/>
        <dsp:cNvSpPr/>
      </dsp:nvSpPr>
      <dsp:spPr>
        <a:xfrm>
          <a:off x="6960528" y="447907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B81F5-9279-41A0-9CC0-82CF5B13D1C0}">
      <dsp:nvSpPr>
        <dsp:cNvPr id="0" name=""/>
        <dsp:cNvSpPr/>
      </dsp:nvSpPr>
      <dsp:spPr>
        <a:xfrm>
          <a:off x="5845372" y="2746845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1700" kern="1200"/>
            <a:t>Tutki, kuinka laite voidaan asettaa spektrianalysaattoriksi.</a:t>
          </a:r>
          <a:endParaRPr lang="en-US" sz="1700" kern="1200"/>
        </a:p>
      </dsp:txBody>
      <dsp:txXfrm>
        <a:off x="5845372" y="2746845"/>
        <a:ext cx="343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September 11,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46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September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September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September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7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September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7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September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7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September 11,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2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September 11,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762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September 11,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7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September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4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September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7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September 11,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79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Kuva, joka sisältää kohteen yö, verkko, valo&#10;&#10;Kuvaus luotu automaattisesti">
            <a:extLst>
              <a:ext uri="{FF2B5EF4-FFF2-40B4-BE49-F238E27FC236}">
                <a16:creationId xmlns:a16="http://schemas.microsoft.com/office/drawing/2014/main" id="{0CA214F1-9243-901A-CB63-0981F58EE6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9" b="481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C649C840-8955-4158-2612-06B8F8BF9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i-FI" sz="5400"/>
              <a:t>Tietoturvan työkalut ja niiden käyttö kentällä</a:t>
            </a:r>
            <a:endParaRPr lang="en-US" sz="540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5C673F2-9FB7-E110-76E5-EC052A6DF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fi-FI" b="0" i="0">
                <a:solidFill>
                  <a:schemeClr val="tx1">
                    <a:alpha val="60000"/>
                  </a:schemeClr>
                </a:solidFill>
                <a:effectLst/>
                <a:latin typeface="Söhne"/>
              </a:rPr>
              <a:t>Tervetuloa esitykseeni tietoturvavälineistä ja -teknologioista. Tänään käymme läpi erilaisia työkaluja ja tekniikoita, joita käytetään tietoturvan alalla.</a:t>
            </a:r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2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55332840-F099-4E1E-D4FE-B9F14069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Flipper Zero</a:t>
            </a:r>
            <a:br>
              <a:rPr lang="en-US" b="0" i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D49E7F7-DEEF-26DA-4FD4-9097B18F3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sz="1400" b="0" i="0">
                <a:effectLst/>
                <a:latin typeface="Söhne"/>
              </a:rPr>
              <a:t>Mikä se on?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400" b="0" i="0">
                <a:effectLst/>
                <a:latin typeface="Söhne"/>
              </a:rPr>
              <a:t>Flipper Zero on monitoimityökalu tietoturvaharrastajille ja -asiantuntijoille.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sz="1400" b="0" i="0">
                <a:effectLst/>
                <a:latin typeface="Söhne"/>
              </a:rPr>
              <a:t>Mihin sitä käytetään?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400" b="0" i="0">
                <a:effectLst/>
                <a:latin typeface="Söhne"/>
              </a:rPr>
              <a:t>Käytetään erilaisten laitteiden ja järjestelmien testaamiseen ja hallintaan.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sz="1400" b="0" i="0">
                <a:effectLst/>
                <a:latin typeface="Söhne"/>
              </a:rPr>
              <a:t>Esimerkkejä käytöstä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400" b="0" i="0">
                <a:effectLst/>
                <a:latin typeface="Söhne"/>
              </a:rPr>
              <a:t>Automaatio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400" b="0" i="0">
                <a:effectLst/>
                <a:latin typeface="Söhne"/>
              </a:rPr>
              <a:t>Signaalien lähettäminen</a:t>
            </a:r>
            <a:endParaRPr lang="en-US" sz="1400"/>
          </a:p>
        </p:txBody>
      </p:sp>
      <p:pic>
        <p:nvPicPr>
          <p:cNvPr id="5122" name="Picture 2" descr="Flipper Zero — Multitool for Hackers by Flipper Devices Inc. — Kickstarter">
            <a:extLst>
              <a:ext uri="{FF2B5EF4-FFF2-40B4-BE49-F238E27FC236}">
                <a16:creationId xmlns:a16="http://schemas.microsoft.com/office/drawing/2014/main" id="{122BA4FA-D810-5BDC-2D42-7CEC9D4BDA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6" b="2"/>
          <a:stretch/>
        </p:blipFill>
        <p:spPr bwMode="auto"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36" name="Group 5135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5137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38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39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141" name="Oval 5140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5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DC1450CD-7BF1-7328-8A32-10A0060C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fi-FI" dirty="0" err="1"/>
              <a:t>Flipper</a:t>
            </a:r>
            <a:r>
              <a:rPr lang="fi-FI" dirty="0"/>
              <a:t> Zero tehtävät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isällön paikkamerkki 2">
            <a:extLst>
              <a:ext uri="{FF2B5EF4-FFF2-40B4-BE49-F238E27FC236}">
                <a16:creationId xmlns:a16="http://schemas.microsoft.com/office/drawing/2014/main" id="{5D0A77DD-D170-EAC0-F8D9-AD2E3A626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737954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503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AB5352-4406-7B7E-8C84-369D4E62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SDR tekniikan ymmärtäminen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1C08CB5-73E9-6494-45AA-400DD1E5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Perusperiaatteet</a:t>
            </a:r>
          </a:p>
          <a:p>
            <a:pPr marL="0" indent="0">
              <a:buNone/>
            </a:pPr>
            <a:r>
              <a:rPr lang="fi-FI" dirty="0"/>
              <a:t>Digitaalinen Signaalinkäsittely: SDR käyttää digitaalista signaalinkäsittelyä (DSP) vastaanottamiseen ja lähettämiseen.</a:t>
            </a:r>
          </a:p>
          <a:p>
            <a:pPr marL="0" indent="0">
              <a:buNone/>
            </a:pPr>
            <a:r>
              <a:rPr lang="fi-FI" dirty="0"/>
              <a:t>Taajuusalue: SDR-laitteet voivat operoida eri taajuusalueilla, jolloin samalla laitteella voidaan käsitellä useita eri signaalityyppejä.</a:t>
            </a:r>
          </a:p>
          <a:p>
            <a:pPr marL="0" indent="0">
              <a:buNone/>
            </a:pPr>
            <a:r>
              <a:rPr lang="fi-FI" dirty="0"/>
              <a:t>Ohjelmoitavuus: Toiminnallisuus määritellään ohjelmistolla, jolloin laite on erittäin joustava.</a:t>
            </a:r>
          </a:p>
        </p:txBody>
      </p:sp>
    </p:spTree>
    <p:extLst>
      <p:ext uri="{BB962C8B-B14F-4D97-AF65-F5344CB8AC3E}">
        <p14:creationId xmlns:p14="http://schemas.microsoft.com/office/powerpoint/2010/main" val="173755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ECE23D6-E59C-7C83-AC04-052083DA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SDR komponentit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525C47F-274D-EE69-D5E5-C1CD175EC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/>
              <a:t>Toiminnalliset Komponentit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Vastaanotin (</a:t>
            </a:r>
            <a:r>
              <a:rPr lang="fi-FI" dirty="0" err="1"/>
              <a:t>Rx</a:t>
            </a:r>
            <a:r>
              <a:rPr lang="fi-FI" dirty="0"/>
              <a:t>): Kaappaa radiotaajuisen signaalin ilmasta.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Lähetin (</a:t>
            </a:r>
            <a:r>
              <a:rPr lang="fi-FI" dirty="0" err="1"/>
              <a:t>Tx</a:t>
            </a:r>
            <a:r>
              <a:rPr lang="fi-FI" dirty="0"/>
              <a:t>): Lähettää moduloidun signaalin.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Dekooderi: Kääntää vastaanotetun signaalin ymmärrettävään muotoon.</a:t>
            </a:r>
          </a:p>
          <a:p>
            <a:pPr marL="0" indent="0">
              <a:buNone/>
            </a:pPr>
            <a:r>
              <a:rPr lang="fi-FI" dirty="0"/>
              <a:t>Kuinka se Toimii?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Signaalin Vastaanotto: Antenni kaappaa radiotaajuisen signaalin.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ADC (</a:t>
            </a:r>
            <a:r>
              <a:rPr lang="fi-FI" dirty="0" err="1"/>
              <a:t>Analog</a:t>
            </a:r>
            <a:r>
              <a:rPr lang="fi-FI" dirty="0"/>
              <a:t>-to-Digital Converter): Muuttaa analogisen signaalin digitaaliseksi.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Digitaalinen Signaalinkäsittely: Ohjelmisto suorittaa tarvittavat laskutoimitukset signaalin dekoodaamiseksi ja analysoimiseksi.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1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04A7682-16BE-A0FB-7677-B7BE4432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ADS-B </a:t>
            </a:r>
            <a:r>
              <a:rPr lang="en-US" b="1" i="0" dirty="0" err="1">
                <a:effectLst/>
                <a:latin typeface="Söhne"/>
              </a:rPr>
              <a:t>Pakettien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Kaappaus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25A9A58-5CA5-9A49-4EB1-9E0A1F2CA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791465"/>
            <a:ext cx="11090274" cy="3979625"/>
          </a:xfrm>
        </p:spPr>
        <p:txBody>
          <a:bodyPr/>
          <a:lstStyle/>
          <a:p>
            <a:r>
              <a:rPr lang="fi-FI" dirty="0"/>
              <a:t>Mikä on ADS-B?</a:t>
            </a:r>
          </a:p>
          <a:p>
            <a:pPr marL="0" indent="0">
              <a:buNone/>
            </a:pPr>
            <a:r>
              <a:rPr lang="fi-FI" dirty="0" err="1"/>
              <a:t>Automatic</a:t>
            </a:r>
            <a:r>
              <a:rPr lang="fi-FI" dirty="0"/>
              <a:t> </a:t>
            </a:r>
            <a:r>
              <a:rPr lang="fi-FI" dirty="0" err="1"/>
              <a:t>Dependent</a:t>
            </a:r>
            <a:r>
              <a:rPr lang="fi-FI" dirty="0"/>
              <a:t> </a:t>
            </a:r>
            <a:r>
              <a:rPr lang="fi-FI" dirty="0" err="1"/>
              <a:t>Surveillance</a:t>
            </a:r>
            <a:r>
              <a:rPr lang="fi-FI" dirty="0"/>
              <a:t>–Broadcast (ADS–B) on ilmailuliikenteen seurantatekniikka, joka mahdollistaa lentokoneiden sijaintitiedon lähettämisen reaaliajassa. Laivoilla on samanlainen järjestelmä joka on </a:t>
            </a:r>
            <a:r>
              <a:rPr lang="fi-FI" dirty="0" err="1"/>
              <a:t>AISKuinka</a:t>
            </a:r>
            <a:r>
              <a:rPr lang="fi-FI" dirty="0"/>
              <a:t> SDR liittyy</a:t>
            </a:r>
          </a:p>
          <a:p>
            <a:r>
              <a:rPr lang="fi-FI" dirty="0"/>
              <a:t>ADS-B:hen?</a:t>
            </a:r>
          </a:p>
          <a:p>
            <a:pPr marL="0" indent="0">
              <a:buNone/>
            </a:pPr>
            <a:r>
              <a:rPr lang="fi-FI" dirty="0"/>
              <a:t>SDR-laitteet, kuten RTL-SDR tai </a:t>
            </a:r>
            <a:r>
              <a:rPr lang="fi-FI" dirty="0" err="1"/>
              <a:t>HackRF</a:t>
            </a:r>
            <a:r>
              <a:rPr lang="fi-FI" dirty="0"/>
              <a:t>, voivat vastaanottaa ADS-B-signaaleja ja näin seurata lähialueen ilmailuliikennettä…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68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CF7EE2B-7EBB-971B-CBED-53E2A005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ADS-B Pakettien kaappauksen toimintaperiaate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6902933-A846-E6CB-7A2E-745F5B3E1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Vastaanotto: SDR-laitteen avulla voidaan kaapata ADS-B-signaaleja taivaalta.</a:t>
            </a:r>
          </a:p>
          <a:p>
            <a:r>
              <a:rPr lang="fi-FI" dirty="0"/>
              <a:t>Dekoodaus: Ohjelmisto kuten Dump1090 dekoodaa signaalin ja esittää sen selkeässä muodossa.</a:t>
            </a:r>
          </a:p>
          <a:p>
            <a:r>
              <a:rPr lang="fi-FI" dirty="0"/>
              <a:t>Visualisointi: Käyttäen karttaohjelmistoja, kuten Virtual Radar Server, voit nähdä lentokoneiden sijainnit reaaliajassa.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30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66CB36A0-352A-9B3E-D77E-0CC56644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b="0" i="0" dirty="0" err="1">
                <a:effectLst/>
                <a:latin typeface="Söhne"/>
              </a:rPr>
              <a:t>HackRF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PortaPack</a:t>
            </a:r>
            <a:r>
              <a:rPr lang="en-US" b="0" i="0" dirty="0">
                <a:effectLst/>
                <a:latin typeface="Söhne"/>
              </a:rPr>
              <a:t> H2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974CA64-EAF0-7A1B-6D8B-02F373870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fi-FI" sz="1400"/>
              <a:t>Mikä se on?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400"/>
              <a:t>HackRF PortaPack H2 on SDR (Software Defined Radio) -laite.</a:t>
            </a:r>
          </a:p>
          <a:p>
            <a:pPr>
              <a:lnSpc>
                <a:spcPct val="100000"/>
              </a:lnSpc>
            </a:pPr>
            <a:r>
              <a:rPr lang="fi-FI" sz="1400"/>
              <a:t>Mihin sitä käytetään?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400"/>
              <a:t>Käytetään radiotaajuuksien analysointiin ja testaukseen.</a:t>
            </a:r>
          </a:p>
          <a:p>
            <a:pPr>
              <a:lnSpc>
                <a:spcPct val="100000"/>
              </a:lnSpc>
            </a:pPr>
            <a:r>
              <a:rPr lang="fi-FI" sz="1400"/>
              <a:t>Esimerkkejä käytöstä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400"/>
              <a:t>FM-radiotaajuuden kuuntelu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400"/>
              <a:t>Spektrianalyysi</a:t>
            </a:r>
            <a:endParaRPr lang="en-US" sz="1400"/>
          </a:p>
        </p:txBody>
      </p:sp>
      <p:pic>
        <p:nvPicPr>
          <p:cNvPr id="6146" name="Picture 2" descr="Latest Version Portapack H2 + Hackrf One Sdr Radio + Havoc Firmware +  0.5ppm Tcxo + 3.2 Inch Touch Lcd + 1500mah Battery - Communications Parts -  AliExpress">
            <a:extLst>
              <a:ext uri="{FF2B5EF4-FFF2-40B4-BE49-F238E27FC236}">
                <a16:creationId xmlns:a16="http://schemas.microsoft.com/office/drawing/2014/main" id="{91E7869C-3239-839C-4287-45EF225658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8" r="12573" b="2"/>
          <a:stretch/>
        </p:blipFill>
        <p:spPr bwMode="auto"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6154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55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56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158" name="Oval 6157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24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EB780915-FAAE-152C-E111-08E834BB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sz="4400" b="0" i="0" err="1">
                <a:effectLst/>
                <a:latin typeface="Söhne"/>
              </a:rPr>
              <a:t>HackRF</a:t>
            </a:r>
            <a:r>
              <a:rPr lang="en-US" sz="4400" b="0" i="0">
                <a:effectLst/>
                <a:latin typeface="Söhne"/>
              </a:rPr>
              <a:t> </a:t>
            </a:r>
            <a:r>
              <a:rPr lang="en-US" sz="4400" b="0" i="0" err="1">
                <a:effectLst/>
                <a:latin typeface="Söhne"/>
              </a:rPr>
              <a:t>PortaPack</a:t>
            </a:r>
            <a:r>
              <a:rPr lang="en-US" sz="4400" b="0" i="0">
                <a:effectLst/>
                <a:latin typeface="Söhne"/>
              </a:rPr>
              <a:t> H2 </a:t>
            </a:r>
            <a:r>
              <a:rPr lang="en-US" sz="4400" b="0" i="0" err="1">
                <a:effectLst/>
                <a:latin typeface="Söhne"/>
              </a:rPr>
              <a:t>tehtävät</a:t>
            </a:r>
            <a:endParaRPr lang="en-US" sz="4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isällön paikkamerkki 2">
            <a:extLst>
              <a:ext uri="{FF2B5EF4-FFF2-40B4-BE49-F238E27FC236}">
                <a16:creationId xmlns:a16="http://schemas.microsoft.com/office/drawing/2014/main" id="{79C617AD-8340-0A77-7A98-C103DC939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426694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415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4" name="Rectangle 717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9E373354-0938-A905-3E6D-E435EA4A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b="0" i="0" dirty="0" err="1">
                <a:effectLst/>
                <a:latin typeface="Söhne"/>
              </a:rPr>
              <a:t>BladeRF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CB93BC7-6753-B4E3-48CF-44FD9BDF9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fi-FI" sz="1400"/>
              <a:t>Mikä se on?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400"/>
              <a:t>BladeRF on toinen SDR-laite, joka on suunniteltu ammattikäyttöön.</a:t>
            </a:r>
          </a:p>
          <a:p>
            <a:pPr>
              <a:lnSpc>
                <a:spcPct val="100000"/>
              </a:lnSpc>
            </a:pPr>
            <a:r>
              <a:rPr lang="fi-FI" sz="1400"/>
              <a:t>Mihin sitä käytetään?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400"/>
              <a:t>Käytetään monimutkaisempiin radiotaajuusprojekteihin ja tutkimukseen.</a:t>
            </a:r>
          </a:p>
          <a:p>
            <a:pPr>
              <a:lnSpc>
                <a:spcPct val="100000"/>
              </a:lnSpc>
            </a:pPr>
            <a:r>
              <a:rPr lang="fi-FI" sz="1400"/>
              <a:t>Esimerkkejä käytöstä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400"/>
              <a:t>Radiotaajuuden kaappaus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400"/>
              <a:t>Tiedonsiirto</a:t>
            </a:r>
            <a:endParaRPr lang="en-US" sz="1400"/>
          </a:p>
        </p:txBody>
      </p:sp>
      <p:pic>
        <p:nvPicPr>
          <p:cNvPr id="7170" name="Picture 2" descr="Blade RF 2.0 Micro xA4 – Lab401">
            <a:extLst>
              <a:ext uri="{FF2B5EF4-FFF2-40B4-BE49-F238E27FC236}">
                <a16:creationId xmlns:a16="http://schemas.microsoft.com/office/drawing/2014/main" id="{E200E336-4B19-C2DC-DF78-4CDB00243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3" r="6668" b="2"/>
          <a:stretch/>
        </p:blipFill>
        <p:spPr bwMode="auto"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5" name="Rectangle 7176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4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362FBAB-00D5-FC0D-6D34-66A5782E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 i="0" err="1">
                <a:effectLst/>
                <a:latin typeface="Söhne"/>
              </a:rPr>
              <a:t>Tiirikointi</a:t>
            </a:r>
            <a:r>
              <a:rPr lang="en-US" sz="4100" b="1" i="0">
                <a:effectLst/>
                <a:latin typeface="Söhne"/>
              </a:rPr>
              <a:t> ja </a:t>
            </a:r>
            <a:r>
              <a:rPr lang="en-US" sz="4100" b="1" i="0" err="1">
                <a:effectLst/>
                <a:latin typeface="Söhne"/>
              </a:rPr>
              <a:t>Lainsäädäntö</a:t>
            </a:r>
            <a:r>
              <a:rPr lang="en-US" sz="4100" b="1" i="0">
                <a:effectLst/>
                <a:latin typeface="Söhne"/>
              </a:rPr>
              <a:t> </a:t>
            </a:r>
            <a:r>
              <a:rPr lang="en-US" sz="4100" b="1" i="0" err="1">
                <a:effectLst/>
                <a:latin typeface="Söhne"/>
              </a:rPr>
              <a:t>Suomessa</a:t>
            </a:r>
            <a:br>
              <a:rPr lang="en-US" sz="4100" b="1" i="0">
                <a:effectLst/>
                <a:latin typeface="Söhne"/>
              </a:rPr>
            </a:br>
            <a:endParaRPr lang="en-US" sz="410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2756679-723D-99BD-B2D6-68C7A199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fi-FI" sz="1000"/>
              <a:t>Mikä on tilanne?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000"/>
              <a:t>Tiirikointi on Suomessa säädelty toiminta, ja sen laillisuus vaihtelee tilanteen ja tarkoituksen mukaan. Tässä diassa keskitymme erityisesti tietoturvatutkijoiden näkökulmaan.</a:t>
            </a:r>
          </a:p>
          <a:p>
            <a:pPr>
              <a:lnSpc>
                <a:spcPct val="100000"/>
              </a:lnSpc>
            </a:pPr>
            <a:r>
              <a:rPr lang="fi-FI" sz="1000"/>
              <a:t>Keskeiset lait ja pykälät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i-FI" sz="1000"/>
              <a:t>Luvaton Avaintehtailu (Rikoslaki 28 luku 8§): Luvaton avaintehtailu on rangaistavaa, jos se tehdään rikoksen tekemistä varten.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i-FI" sz="1000"/>
              <a:t>Luvaton Käyttö (Rikoslaki 28 luku 7§): Lukon avaaminen ilman lupaa on laitonta.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i-FI" sz="1000"/>
              <a:t>Varkaus ja Törkeä Varkaus (Rikoslaki 28 luku 1-2§): Tiirikoinnin avulla tehty omaisuuden anastus luokitellaan varkauksiksi.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i-FI" sz="1000"/>
              <a:t>Luvanvarainen Liiketoiminta: Tiirikointivälineiden myynti ja lukkoseppätoiminta voivat olla luvanvaraista.</a:t>
            </a:r>
          </a:p>
          <a:p>
            <a:pPr>
              <a:lnSpc>
                <a:spcPct val="100000"/>
              </a:lnSpc>
            </a:pPr>
            <a:endParaRPr lang="en-US" sz="1000"/>
          </a:p>
        </p:txBody>
      </p:sp>
      <p:pic>
        <p:nvPicPr>
          <p:cNvPr id="7" name="Graphic 6" descr="Valintamerkki">
            <a:extLst>
              <a:ext uri="{FF2B5EF4-FFF2-40B4-BE49-F238E27FC236}">
                <a16:creationId xmlns:a16="http://schemas.microsoft.com/office/drawing/2014/main" id="{196972DA-5E45-D1F1-8010-CE1B09945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165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7919F8C6-78B4-8E0F-4358-8A28E2F6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i="0" err="1">
                <a:effectLst/>
                <a:latin typeface="Söhne"/>
              </a:rPr>
              <a:t>Sisällysluettelo</a:t>
            </a:r>
            <a:br>
              <a:rPr lang="en-US" sz="4400" b="0" i="0">
                <a:effectLst/>
                <a:latin typeface="Söhne"/>
              </a:rPr>
            </a:br>
            <a:endParaRPr lang="en-US" sz="440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DEC7E1D-9806-9C35-39D3-CCCC90D0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Söhne"/>
              </a:rPr>
              <a:t>Radio-</a:t>
            </a:r>
            <a:r>
              <a:rPr lang="en-US" sz="1000" b="0" i="0" dirty="0" err="1">
                <a:effectLst/>
                <a:latin typeface="Söhne"/>
              </a:rPr>
              <a:t>tekniikan</a:t>
            </a:r>
            <a:r>
              <a:rPr lang="en-US" sz="1000" b="0" i="0" dirty="0">
                <a:effectLst/>
                <a:latin typeface="Söhne"/>
              </a:rPr>
              <a:t> </a:t>
            </a:r>
            <a:r>
              <a:rPr lang="en-US" sz="1000" b="0" i="0" dirty="0" err="1">
                <a:effectLst/>
                <a:latin typeface="Söhne"/>
              </a:rPr>
              <a:t>vaarat</a:t>
            </a:r>
            <a:r>
              <a:rPr lang="en-US" sz="1000" b="0" i="0" dirty="0">
                <a:effectLst/>
                <a:latin typeface="Söhne"/>
              </a:rPr>
              <a:t> </a:t>
            </a:r>
            <a:r>
              <a:rPr lang="en-US" sz="1000" b="0" i="0" dirty="0" err="1">
                <a:effectLst/>
                <a:latin typeface="Söhne"/>
              </a:rPr>
              <a:t>tietoturvatutkijoille</a:t>
            </a:r>
            <a:endParaRPr lang="en-US" sz="1000" b="0" i="0" dirty="0">
              <a:effectLst/>
              <a:latin typeface="Söhne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Söhne"/>
              </a:rPr>
              <a:t>OMG Cable Elite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b="0" i="0" dirty="0" err="1">
                <a:effectLst/>
                <a:latin typeface="Söhne"/>
              </a:rPr>
              <a:t>Proxmark</a:t>
            </a:r>
            <a:endParaRPr lang="en-US" sz="1000" b="0" i="0" dirty="0">
              <a:effectLst/>
              <a:latin typeface="Söhne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b="0" i="0" dirty="0" err="1">
                <a:effectLst/>
                <a:latin typeface="Söhne"/>
              </a:rPr>
              <a:t>WiFi</a:t>
            </a:r>
            <a:r>
              <a:rPr lang="en-US" sz="1000" b="0" i="0" dirty="0">
                <a:effectLst/>
                <a:latin typeface="Söhne"/>
              </a:rPr>
              <a:t> Pineapple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Söhne"/>
              </a:rPr>
              <a:t>Flipper Zero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Söhne"/>
              </a:rPr>
              <a:t>SDR </a:t>
            </a:r>
            <a:r>
              <a:rPr lang="en-US" sz="1000" b="0" i="0" dirty="0" err="1">
                <a:effectLst/>
                <a:latin typeface="Söhne"/>
              </a:rPr>
              <a:t>tekniikka</a:t>
            </a:r>
            <a:endParaRPr lang="en-US" sz="1000" b="0" i="0" dirty="0">
              <a:effectLst/>
              <a:latin typeface="Söhne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b="0" i="0" dirty="0" err="1">
                <a:effectLst/>
                <a:latin typeface="Söhne"/>
              </a:rPr>
              <a:t>HackRF</a:t>
            </a:r>
            <a:r>
              <a:rPr lang="en-US" sz="1000" b="0" i="0" dirty="0">
                <a:effectLst/>
                <a:latin typeface="Söhne"/>
              </a:rPr>
              <a:t> </a:t>
            </a:r>
            <a:r>
              <a:rPr lang="en-US" sz="1000" b="0" i="0" dirty="0" err="1">
                <a:effectLst/>
                <a:latin typeface="Söhne"/>
              </a:rPr>
              <a:t>PortaPack</a:t>
            </a:r>
            <a:r>
              <a:rPr lang="en-US" sz="1000" b="0" i="0" dirty="0">
                <a:effectLst/>
                <a:latin typeface="Söhne"/>
              </a:rPr>
              <a:t> H2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b="0" i="0" dirty="0" err="1">
                <a:effectLst/>
                <a:latin typeface="Söhne"/>
              </a:rPr>
              <a:t>BladeRF</a:t>
            </a:r>
            <a:endParaRPr lang="en-US" sz="1000" b="0" i="0" dirty="0">
              <a:effectLst/>
              <a:latin typeface="Söhne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b="0" i="0" dirty="0" err="1">
                <a:effectLst/>
                <a:latin typeface="Söhne"/>
              </a:rPr>
              <a:t>Tiirikointi</a:t>
            </a:r>
            <a:r>
              <a:rPr lang="en-US" sz="1000" b="0" i="0" dirty="0">
                <a:effectLst/>
                <a:latin typeface="Söhne"/>
              </a:rPr>
              <a:t> ja </a:t>
            </a:r>
            <a:r>
              <a:rPr lang="en-US" sz="1000" b="0" i="0" dirty="0" err="1">
                <a:effectLst/>
                <a:latin typeface="Söhne"/>
              </a:rPr>
              <a:t>Lainsäädäntö</a:t>
            </a:r>
            <a:r>
              <a:rPr lang="en-US" sz="1000" b="0" i="0" dirty="0">
                <a:effectLst/>
                <a:latin typeface="Söhne"/>
              </a:rPr>
              <a:t> </a:t>
            </a:r>
            <a:r>
              <a:rPr lang="en-US" sz="1000" b="0" i="0" dirty="0" err="1">
                <a:effectLst/>
                <a:latin typeface="Söhne"/>
              </a:rPr>
              <a:t>Suomessa</a:t>
            </a:r>
            <a:endParaRPr lang="en-US" sz="1000" b="0" i="0" dirty="0">
              <a:effectLst/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sz="1000" b="0" i="0" dirty="0" err="1">
                <a:effectLst/>
                <a:latin typeface="Söhne"/>
              </a:rPr>
              <a:t>Lukon</a:t>
            </a:r>
            <a:r>
              <a:rPr lang="en-US" sz="1000" b="0" i="0" dirty="0">
                <a:effectLst/>
                <a:latin typeface="Söhne"/>
              </a:rPr>
              <a:t> </a:t>
            </a:r>
            <a:r>
              <a:rPr lang="en-US" sz="1000" b="0" i="0" dirty="0" err="1">
                <a:effectLst/>
                <a:latin typeface="Söhne"/>
              </a:rPr>
              <a:t>Tiirikointi</a:t>
            </a:r>
            <a:endParaRPr lang="en-US" sz="1000" b="0" i="0" dirty="0">
              <a:effectLst/>
              <a:latin typeface="Söhne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000" b="0" i="0" dirty="0">
              <a:effectLst/>
              <a:latin typeface="Söhne"/>
            </a:endParaRPr>
          </a:p>
        </p:txBody>
      </p:sp>
      <p:pic>
        <p:nvPicPr>
          <p:cNvPr id="5" name="Picture 4" descr="Lukko tietokoneen emolevyllä">
            <a:extLst>
              <a:ext uri="{FF2B5EF4-FFF2-40B4-BE49-F238E27FC236}">
                <a16:creationId xmlns:a16="http://schemas.microsoft.com/office/drawing/2014/main" id="{D437D386-3028-8235-E934-49FD784DE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7" r="24490" b="-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39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27FA2882-0150-44C2-56BD-0CDB21F0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en-US" b="0" i="0" dirty="0" err="1">
                <a:effectLst/>
                <a:latin typeface="Söhne"/>
              </a:rPr>
              <a:t>Lukon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Tiirikointi</a:t>
            </a:r>
            <a:endParaRPr lang="en-US" dirty="0"/>
          </a:p>
        </p:txBody>
      </p:sp>
      <p:grpSp>
        <p:nvGrpSpPr>
          <p:cNvPr id="8201" name="Group 8200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8202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03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04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194" name="Picture 2" descr="How to Pick a Lock (with Pictures) - wikiHow">
            <a:extLst>
              <a:ext uri="{FF2B5EF4-FFF2-40B4-BE49-F238E27FC236}">
                <a16:creationId xmlns:a16="http://schemas.microsoft.com/office/drawing/2014/main" id="{DB4099C8-0F26-E20C-EF06-92EDBAC87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63" y="2796529"/>
            <a:ext cx="5773738" cy="3247727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DA5D055-2560-B727-DAFB-0199B411E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fi-FI" sz="1700"/>
              <a:t>Mikä se on?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700"/>
              <a:t>Lukon tiirikointi on tekniikka, jolla avataan mekaanisia lukkoja ilman avainta.</a:t>
            </a:r>
          </a:p>
          <a:p>
            <a:pPr>
              <a:lnSpc>
                <a:spcPct val="100000"/>
              </a:lnSpc>
            </a:pPr>
            <a:r>
              <a:rPr lang="fi-FI" sz="1700"/>
              <a:t>Mihin sitä käytetään?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700"/>
              <a:t>Käytetään yleensä turvallisuustestauksessa, lukkojen arvioinnissa sekä hätätilanteissa avainten puuttuessa.</a:t>
            </a:r>
          </a:p>
          <a:p>
            <a:pPr>
              <a:lnSpc>
                <a:spcPct val="100000"/>
              </a:lnSpc>
            </a:pPr>
            <a:r>
              <a:rPr lang="fi-FI" sz="1700"/>
              <a:t>Esimerkkejä käytöstä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700"/>
              <a:t>Koulutus ja opetus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700"/>
              <a:t>Penetraatiotestaus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384921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29C4E15-2F9D-FE38-6D03-318D10E9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Tiirikointi työkalut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7CCCC23-DCF9-8AE0-AF9E-74B11E660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Yleisimmät Tiirikointityökalut</a:t>
            </a:r>
          </a:p>
          <a:p>
            <a:pPr marL="0" indent="0">
              <a:buNone/>
            </a:pPr>
            <a:r>
              <a:rPr lang="fi-FI" dirty="0"/>
              <a:t>Jännitystyökalu (Tension </a:t>
            </a:r>
            <a:r>
              <a:rPr lang="fi-FI" dirty="0" err="1"/>
              <a:t>Wrench</a:t>
            </a:r>
            <a:r>
              <a:rPr lang="fi-FI" dirty="0"/>
              <a:t>): Käytetään lukon sylinterin kääntämiseen ja jännittämiseen, jotta nastat voidaan asettaa oikein.</a:t>
            </a:r>
          </a:p>
          <a:p>
            <a:r>
              <a:rPr lang="fi-FI" dirty="0"/>
              <a:t>Eri kokoiset ja muotoiset tiirikat: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Kärkitiirikka: Yleisin, yksinkertainen ja monikäyttöinen.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Rake-tiirikka: Käytetään '</a:t>
            </a:r>
            <a:r>
              <a:rPr lang="fi-FI" dirty="0" err="1"/>
              <a:t>raking</a:t>
            </a:r>
            <a:r>
              <a:rPr lang="fi-FI" dirty="0"/>
              <a:t>'-tekniikassa.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Pallotiirikka: Käytetään erityisesti </a:t>
            </a:r>
            <a:r>
              <a:rPr lang="fi-FI" dirty="0" err="1"/>
              <a:t>levytelkolukoissa</a:t>
            </a:r>
            <a:r>
              <a:rPr lang="fi-FI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8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0148B96-C78D-5C7B-3F95-7AD2A06C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effectLst/>
                <a:latin typeface="Söhne"/>
              </a:rPr>
              <a:t>Perustekniikat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8182608-50E7-5916-5E27-FE8D845C0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Tiirikoinnin Perustekniikat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Yksittäisen Nastan Asettaminen (Single </a:t>
            </a:r>
            <a:r>
              <a:rPr lang="fi-FI" dirty="0" err="1"/>
              <a:t>Pin</a:t>
            </a:r>
            <a:r>
              <a:rPr lang="fi-FI" dirty="0"/>
              <a:t> </a:t>
            </a:r>
            <a:r>
              <a:rPr lang="fi-FI" dirty="0" err="1"/>
              <a:t>Picking</a:t>
            </a:r>
            <a:r>
              <a:rPr lang="fi-FI" dirty="0"/>
              <a:t>): Käytetään jännitystyökalua ja kärkitiirikkaa asettamaan yksittäiset nastat yksi kerrallaan.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 err="1"/>
              <a:t>Raking</a:t>
            </a:r>
            <a:r>
              <a:rPr lang="fi-FI" dirty="0"/>
              <a:t>-menetelmä: Käytetään </a:t>
            </a:r>
            <a:r>
              <a:rPr lang="fi-FI" dirty="0" err="1"/>
              <a:t>rake</a:t>
            </a:r>
            <a:r>
              <a:rPr lang="fi-FI" dirty="0"/>
              <a:t>-tiirikkaa ja jännitystyökalua nopeaan avaukseen. Ei yhtä tarkka kuin yksittäisen nastan asettaminen.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 err="1"/>
              <a:t>Bumping</a:t>
            </a:r>
            <a:r>
              <a:rPr lang="fi-FI" dirty="0"/>
              <a:t>: Käyttää erityistä "</a:t>
            </a:r>
            <a:r>
              <a:rPr lang="fi-FI" dirty="0" err="1"/>
              <a:t>bump</a:t>
            </a:r>
            <a:r>
              <a:rPr lang="fi-FI" dirty="0"/>
              <a:t> </a:t>
            </a:r>
            <a:r>
              <a:rPr lang="fi-FI" dirty="0" err="1"/>
              <a:t>key</a:t>
            </a:r>
            <a:r>
              <a:rPr lang="fi-FI" dirty="0"/>
              <a:t>" -avainta ja jännitystyökalua. Tekniikka perustuu äkilliseen iskuun, joka saa nastat hyppäämään paikoiltaan.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7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97865B3-0519-1738-9BA0-743F407F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effectLst/>
                <a:latin typeface="Söhne"/>
              </a:rPr>
              <a:t>Yleiset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Lukkotyypit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F50B744-BB21-A3E3-C4C0-53BD86EF5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Lukkotyypit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Sylinterilukot: Yleisimpiä lukkoja, joissa on pyöreä sylinteri ja sarja nastoja.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 err="1"/>
              <a:t>Levytelkolukot</a:t>
            </a:r>
            <a:r>
              <a:rPr lang="fi-FI" dirty="0"/>
              <a:t>: Käytetään usein polkupyörälukoissa ja arkistoissa. Levyjen sijaan nastoja.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Abloy-lukot (Suomessa yleisiä): Perustuvat kiekkoihin eikä nastoihin, ja vaativat erityisen tiirikkasetin.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36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5B0F3BD5-14D6-E01D-95F3-AA221DD6D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wrap="square" anchor="t">
            <a:normAutofit/>
          </a:bodyPr>
          <a:lstStyle/>
          <a:p>
            <a:r>
              <a:rPr lang="fi-FI" dirty="0"/>
              <a:t>Lukon Tiirikointi tehtävät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950493-A53F-4D4C-9157-A238C4B2A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CDC0DE7-1E80-5A7F-9F2D-D1B145959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92" y="812701"/>
            <a:ext cx="6373813" cy="1033992"/>
          </a:xfrm>
        </p:spPr>
        <p:txBody>
          <a:bodyPr anchor="t">
            <a:normAutofit/>
          </a:bodyPr>
          <a:lstStyle/>
          <a:p>
            <a:r>
              <a:rPr lang="fi-FI" sz="1600" dirty="0"/>
              <a:t>Mieti mitä tapahtuu kun yrität tiirikoida lukkoa.</a:t>
            </a:r>
          </a:p>
          <a:p>
            <a:r>
              <a:rPr lang="fi-FI" sz="1600" dirty="0"/>
              <a:t>Kokeille harjoitus lukkoa.</a:t>
            </a:r>
            <a:endParaRPr lang="en-US" sz="1600" dirty="0"/>
          </a:p>
        </p:txBody>
      </p:sp>
      <p:pic>
        <p:nvPicPr>
          <p:cNvPr id="5" name="Picture 4" descr="Kuva, joka sisältää kohteen Lanka-aita, piha-, taivas, aita&#10;&#10;Kuvaus luotu automaattisesti">
            <a:extLst>
              <a:ext uri="{FF2B5EF4-FFF2-40B4-BE49-F238E27FC236}">
                <a16:creationId xmlns:a16="http://schemas.microsoft.com/office/drawing/2014/main" id="{3BDFA3CD-6C5A-60D0-AE3C-93A9D2FE7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09"/>
          <a:stretch/>
        </p:blipFill>
        <p:spPr>
          <a:xfrm>
            <a:off x="20" y="2661510"/>
            <a:ext cx="12191980" cy="4196491"/>
          </a:xfrm>
          <a:custGeom>
            <a:avLst/>
            <a:gdLst/>
            <a:ahLst/>
            <a:cxnLst/>
            <a:rect l="l" t="t" r="r" b="b"/>
            <a:pathLst>
              <a:path w="12192000" h="4196491">
                <a:moveTo>
                  <a:pt x="0" y="0"/>
                </a:moveTo>
                <a:lnTo>
                  <a:pt x="12192000" y="0"/>
                </a:lnTo>
                <a:lnTo>
                  <a:pt x="12192000" y="4196491"/>
                </a:lnTo>
                <a:lnTo>
                  <a:pt x="0" y="4196491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F1EAF9B-8869-450E-98BF-FD6EA656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6428" y="1748729"/>
            <a:ext cx="1262947" cy="1335600"/>
            <a:chOff x="2678417" y="2427951"/>
            <a:chExt cx="1262947" cy="13356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111FAA4-0B90-446B-9555-B7A9CB2C9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88E536E-9DE6-4085-9258-450A10AD0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20AE261-8977-4583-A036-88CC1CE1A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80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CA9BD93-C5EE-12B5-A2D0-8FE7FE32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Loppu Tiivistelmä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7BF7352-CF1D-28B0-899D-113ACE4CA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579799"/>
            <a:ext cx="11090274" cy="3979625"/>
          </a:xfrm>
        </p:spPr>
        <p:txBody>
          <a:bodyPr>
            <a:normAutofit fontScale="92500" lnSpcReduction="20000"/>
          </a:bodyPr>
          <a:lstStyle/>
          <a:p>
            <a:r>
              <a:rPr lang="fi-FI" dirty="0"/>
              <a:t>Mitä Olemme Oppineet?</a:t>
            </a:r>
          </a:p>
          <a:p>
            <a:pPr marL="0" indent="0">
              <a:buNone/>
            </a:pPr>
            <a:r>
              <a:rPr lang="fi-FI" dirty="0"/>
              <a:t>Tänään olemme sukeltaneet syvälle tietoturvan ihmeelliseen maailmaan, aina älykkäistä USB-kaapeleista radio-tekniikan saloihin ja lukkojen tiirikoinnista lainsäädäntöön. Toivottavasti olette nyt varustettu uusilla taidoilla ja tiedolla - ja ehkä myös uudella kunnioituksella näitä työkaluja ja tekniikoita kohtaan!</a:t>
            </a:r>
          </a:p>
          <a:p>
            <a:pPr marL="0" indent="0">
              <a:buNone/>
            </a:pPr>
            <a:r>
              <a:rPr lang="fi-FI" dirty="0"/>
              <a:t>Hauska Fakta Loppuun!</a:t>
            </a:r>
          </a:p>
          <a:p>
            <a:pPr marL="0" indent="0">
              <a:buNone/>
            </a:pPr>
            <a:r>
              <a:rPr lang="fi-FI" dirty="0"/>
              <a:t>Tiesittekö, että salasana "123456" on yksi yleisimmistä salasanoista maailmassa? Jos se on salasanasi, nyt olisi hyvä hetki päivittää se!</a:t>
            </a:r>
          </a:p>
          <a:p>
            <a:pPr marL="0" indent="0">
              <a:buNone/>
            </a:pPr>
            <a:r>
              <a:rPr lang="fi-FI" dirty="0"/>
              <a:t>By: Eetu Heino date:9.11.2023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3881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9E700175-19F3-0DBF-408E-F80856A3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Radio-tekniikan vaarat tietoturvatutkijoille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81F897-21C7-C0EA-FF7C-A1C62EC28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fi-FI" sz="1000" dirty="0"/>
              <a:t>Mikä on riskinä?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000" dirty="0"/>
              <a:t>Vaikka radio-tekniikka on voimallinen työkalu tietoturvatutkimuksessa, se voi myös aiheuttaa vakavia riskejä, erityisesti jos sen käyttöön ei ole tarvittavaa asiantuntemusta.</a:t>
            </a:r>
          </a:p>
          <a:p>
            <a:pPr>
              <a:lnSpc>
                <a:spcPct val="100000"/>
              </a:lnSpc>
            </a:pPr>
            <a:r>
              <a:rPr lang="fi-FI" sz="1000" dirty="0"/>
              <a:t>Vaaralliset käyttötapaukset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i-FI" sz="1000" dirty="0"/>
              <a:t>Laittomat tai eettisesti kyseenalaiset lähetykset: Tietämättömyys tai huolimattomuus voi johtaa lähetyksiin, jotka rikkovat lakia tai aiheuttavat eettisiä dilemmoja.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i-FI" sz="1000" dirty="0"/>
              <a:t>Järjestelmien häirintä: Tutkimuksissa voidaan vahingossa tai tarkoituksellisesti häiritä kriittisiä järjestelmiä, kuten sairaalalaitteita tai liikenteenohjausjärjestelmiä.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i-FI" sz="1000" dirty="0"/>
              <a:t>Anonyymiuden menetys: Virheellisesti suoritetut radiolähetykset voivat paljastaa tutkijan henkilöllisyyden tai sijainnin.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i-FI" sz="1000" dirty="0"/>
              <a:t>Säteilyaltistus: Erityisesti voimakkaat lähetykset voivat aiheuttaa terveysriskejä säteilyn muodossa, mikä on huomioitava tutkimuksessa.</a:t>
            </a:r>
            <a:endParaRPr lang="en-US" sz="1000" dirty="0"/>
          </a:p>
        </p:txBody>
      </p:sp>
      <p:pic>
        <p:nvPicPr>
          <p:cNvPr id="7" name="Graphic 6" descr="Kannettava tietokone suojattu">
            <a:extLst>
              <a:ext uri="{FF2B5EF4-FFF2-40B4-BE49-F238E27FC236}">
                <a16:creationId xmlns:a16="http://schemas.microsoft.com/office/drawing/2014/main" id="{5CD1B38D-405B-BD67-586F-5289C3102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8781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D3BA0A8F-74BE-E98E-FE1C-160DB50E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OMG Cable Elite</a:t>
            </a:r>
            <a:br>
              <a:rPr lang="en-US" b="0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5" name="Sisällön paikkamerkki 4">
            <a:extLst>
              <a:ext uri="{FF2B5EF4-FFF2-40B4-BE49-F238E27FC236}">
                <a16:creationId xmlns:a16="http://schemas.microsoft.com/office/drawing/2014/main" id="{ACBA9C2E-1E12-B5CC-1EC5-B081BD2E4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917316"/>
            <a:ext cx="7348537" cy="4110951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sz="1200" b="0" i="0" dirty="0">
                <a:effectLst/>
                <a:latin typeface="Söhne"/>
              </a:rPr>
              <a:t>Mikä se on?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200" b="0" i="0" dirty="0">
                <a:effectLst/>
                <a:latin typeface="Söhne"/>
              </a:rPr>
              <a:t>”OMG </a:t>
            </a:r>
            <a:r>
              <a:rPr lang="fi-FI" sz="1200" b="0" i="0" dirty="0" err="1">
                <a:effectLst/>
                <a:latin typeface="Söhne"/>
              </a:rPr>
              <a:t>Cable</a:t>
            </a:r>
            <a:r>
              <a:rPr lang="fi-FI" sz="1200" b="0" i="0" dirty="0">
                <a:effectLst/>
                <a:latin typeface="Söhne"/>
              </a:rPr>
              <a:t> Elite on älykäs USB-kaapeli, joka on suunniteltu näyttämään ja toimimaan kuin tavallinen US</a:t>
            </a:r>
            <a:r>
              <a:rPr lang="fi-FI" sz="1200" dirty="0">
                <a:latin typeface="Söhne"/>
              </a:rPr>
              <a:t>B-</a:t>
            </a:r>
            <a:r>
              <a:rPr lang="fi-FI" sz="1200" b="0" i="0" dirty="0">
                <a:effectLst/>
                <a:latin typeface="Söhne"/>
              </a:rPr>
              <a:t>latauskaapeli. Ero on siinä, että kaapeliin on sisäänrakennettu pieni tietokone ja langaton yhteys, joka mahdollistaa kaapelin etäkäytön ja -hallinnan. Tämä tekee siitä erittäin tehokkaan työkalun tietoturvatutkimukselle ja penetraatiotesteille.”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sz="1200" b="0" i="0" dirty="0">
                <a:effectLst/>
                <a:latin typeface="Söhne"/>
              </a:rPr>
              <a:t>Mihin sitä käytetään?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200" b="1" i="0" dirty="0">
                <a:effectLst/>
                <a:latin typeface="Söhne"/>
              </a:rPr>
              <a:t>1. Penetraatiotestaus</a:t>
            </a:r>
            <a:r>
              <a:rPr lang="fi-FI" sz="1200" b="0" i="0" dirty="0">
                <a:effectLst/>
                <a:latin typeface="Söhne"/>
              </a:rPr>
              <a:t>: Testaaminen, kuinka helposti järjestelmä tai verkko voi olla altis hyökkäyksille.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200" b="1" i="0" dirty="0">
                <a:effectLst/>
                <a:latin typeface="Söhne"/>
              </a:rPr>
              <a:t>2. Tietoturvakoulutus</a:t>
            </a:r>
            <a:r>
              <a:rPr lang="fi-FI" sz="1200" b="0" i="0" dirty="0">
                <a:effectLst/>
                <a:latin typeface="Söhne"/>
              </a:rPr>
              <a:t>: Demonstroimaan, kuinka helppoa on joutua uhriksi näennäisesti vaarattomille laitteille.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200" b="1" i="0" dirty="0">
                <a:effectLst/>
                <a:latin typeface="Söhne"/>
              </a:rPr>
              <a:t>3. Tietojen kerääminen</a:t>
            </a:r>
            <a:r>
              <a:rPr lang="fi-FI" sz="1200" b="0" i="0" dirty="0">
                <a:effectLst/>
                <a:latin typeface="Söhne"/>
              </a:rPr>
              <a:t>: Mahdollisuus kerätä tietoja kohteesta, esimerkiksi näppäimistön syötteet tai verkkoliikenne.</a:t>
            </a:r>
          </a:p>
          <a:p>
            <a:pPr>
              <a:lnSpc>
                <a:spcPct val="100000"/>
              </a:lnSpc>
            </a:pPr>
            <a:r>
              <a:rPr lang="fi-FI" sz="1200" b="0" i="0" dirty="0">
                <a:effectLst/>
                <a:latin typeface="Söhne"/>
              </a:rPr>
              <a:t>Esimerkkejä käytöstä?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i-FI" sz="1200" b="0" i="0" dirty="0">
                <a:effectLst/>
                <a:latin typeface="Söhne"/>
              </a:rPr>
              <a:t>Data </a:t>
            </a:r>
            <a:r>
              <a:rPr lang="fi-FI" sz="1200" b="0" i="0" dirty="0" err="1">
                <a:effectLst/>
                <a:latin typeface="Söhne"/>
              </a:rPr>
              <a:t>Harvesting</a:t>
            </a:r>
            <a:r>
              <a:rPr lang="fi-FI" sz="1200" b="0" i="0" dirty="0">
                <a:effectLst/>
                <a:latin typeface="Söhne"/>
              </a:rPr>
              <a:t>: Kaapelin avulla voidaan salaa kerätä tietoja käyttäjän toiminnasta.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i-FI" sz="1200" b="0" i="0" dirty="0">
                <a:effectLst/>
                <a:latin typeface="Söhne"/>
              </a:rPr>
              <a:t>Man-in-</a:t>
            </a:r>
            <a:r>
              <a:rPr lang="fi-FI" sz="1200" b="0" i="0" dirty="0" err="1">
                <a:effectLst/>
                <a:latin typeface="Söhne"/>
              </a:rPr>
              <a:t>the</a:t>
            </a:r>
            <a:r>
              <a:rPr lang="fi-FI" sz="1200" b="0" i="0" dirty="0">
                <a:effectLst/>
                <a:latin typeface="Söhne"/>
              </a:rPr>
              <a:t>-</a:t>
            </a:r>
            <a:r>
              <a:rPr lang="fi-FI" sz="1200" b="0" i="0" dirty="0" err="1">
                <a:effectLst/>
                <a:latin typeface="Söhne"/>
              </a:rPr>
              <a:t>Middle</a:t>
            </a:r>
            <a:r>
              <a:rPr lang="fi-FI" sz="1200" b="0" i="0" dirty="0">
                <a:effectLst/>
                <a:latin typeface="Söhne"/>
              </a:rPr>
              <a:t> hyökkäykset: Kaapelin avulla voidaan reitittää ja manipuloida verkkoliikennettä.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i-FI" sz="1200" b="0" i="0" dirty="0">
                <a:effectLst/>
                <a:latin typeface="Söhne"/>
              </a:rPr>
              <a:t>Fyysiset hyökkäykset: Jos kaapeli on kytketty esimerkiksi lukon avausmekanismiin, sitä voidaan etäohjata </a:t>
            </a:r>
            <a:r>
              <a:rPr lang="fi-FI" sz="1200" b="0" i="0" dirty="0" err="1">
                <a:effectLst/>
                <a:latin typeface="Söhne"/>
              </a:rPr>
              <a:t>avamaan</a:t>
            </a:r>
            <a:r>
              <a:rPr lang="fi-FI" sz="1200" b="0" i="0" dirty="0">
                <a:effectLst/>
                <a:latin typeface="Söhne"/>
              </a:rPr>
              <a:t> lukko.</a:t>
            </a:r>
          </a:p>
          <a:p>
            <a:pPr marL="0" indent="0">
              <a:lnSpc>
                <a:spcPct val="100000"/>
              </a:lnSpc>
              <a:buNone/>
            </a:pPr>
            <a:endParaRPr lang="fi-FI" sz="1200" b="0" i="0" dirty="0">
              <a:effectLst/>
              <a:latin typeface="Söhne"/>
            </a:endParaRPr>
          </a:p>
        </p:txBody>
      </p:sp>
      <p:pic>
        <p:nvPicPr>
          <p:cNvPr id="15" name="Graphic 8" descr="Pistoke">
            <a:extLst>
              <a:ext uri="{FF2B5EF4-FFF2-40B4-BE49-F238E27FC236}">
                <a16:creationId xmlns:a16="http://schemas.microsoft.com/office/drawing/2014/main" id="{BFBD3262-D335-0D7D-6F44-1263AD95B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B693B51-3045-AB46-F112-7B2B68D59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fi-FI" sz="6400"/>
              <a:t>OMG Cable Elite tehtävät</a:t>
            </a:r>
            <a:endParaRPr lang="en-US" sz="6400"/>
          </a:p>
        </p:txBody>
      </p:sp>
      <p:graphicFrame>
        <p:nvGraphicFramePr>
          <p:cNvPr id="7" name="Sisällön paikkamerkki 2">
            <a:extLst>
              <a:ext uri="{FF2B5EF4-FFF2-40B4-BE49-F238E27FC236}">
                <a16:creationId xmlns:a16="http://schemas.microsoft.com/office/drawing/2014/main" id="{6A88004C-FA00-959F-CF3F-8B7C0DFB0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214266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422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AB627E37-CC0F-8AFB-98D7-94516B06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b="0" i="0" dirty="0" err="1">
                <a:effectLst/>
                <a:latin typeface="Söhne"/>
              </a:rPr>
              <a:t>Proxmark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3E83083-C035-8282-1ADF-EAA3429E0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sz="1200" b="0" i="0">
                <a:effectLst/>
                <a:latin typeface="Söhne"/>
              </a:rPr>
              <a:t>Mikä se on?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200" b="0" i="0">
                <a:effectLst/>
                <a:latin typeface="Söhne"/>
              </a:rPr>
              <a:t>Proxmark on avoimen lähdekoodin laite, joka on suunniteltu RFID-tunnisteiden lukemiseen ja kirjoittamiseen.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sz="1200" b="0" i="0">
                <a:effectLst/>
                <a:latin typeface="Söhne"/>
              </a:rPr>
              <a:t>Mihin sitä käytetään?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200" b="0" i="0">
                <a:effectLst/>
                <a:latin typeface="Söhne"/>
              </a:rPr>
              <a:t>Käytetään pääasiassa tietoturvatestauksessa ja RFID-järjestelmien tutkimuksessa.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sz="1200" b="0" i="0">
                <a:effectLst/>
                <a:latin typeface="Söhne"/>
              </a:rPr>
              <a:t>Esimerkkejä käytöstä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200" b="0" i="0">
                <a:effectLst/>
                <a:latin typeface="Söhne"/>
              </a:rPr>
              <a:t>RFID-tagien kloonaus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200" b="0" i="0">
                <a:effectLst/>
                <a:latin typeface="Söhne"/>
              </a:rPr>
              <a:t>Tietoturva-analyysi</a:t>
            </a:r>
            <a:endParaRPr 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Home | Proxmark">
            <a:extLst>
              <a:ext uri="{FF2B5EF4-FFF2-40B4-BE49-F238E27FC236}">
                <a16:creationId xmlns:a16="http://schemas.microsoft.com/office/drawing/2014/main" id="{F6235CE1-F0F4-A0BB-A1E4-72BB84F10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636" y="1711325"/>
            <a:ext cx="7048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23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D7C61416-1764-431C-8C4D-7EB614A8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fi-FI" dirty="0" err="1"/>
              <a:t>Proxmark</a:t>
            </a:r>
            <a:r>
              <a:rPr lang="fi-FI" dirty="0"/>
              <a:t> tehtävät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isällön paikkamerkki 2">
            <a:extLst>
              <a:ext uri="{FF2B5EF4-FFF2-40B4-BE49-F238E27FC236}">
                <a16:creationId xmlns:a16="http://schemas.microsoft.com/office/drawing/2014/main" id="{55CFF7DB-3FB7-5E87-B56B-DCBC681E8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107446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8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9F27656-05A6-8513-AD74-757075F6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b="0" i="0" dirty="0" err="1">
                <a:effectLst/>
                <a:latin typeface="Söhne"/>
              </a:rPr>
              <a:t>WiFi</a:t>
            </a:r>
            <a:r>
              <a:rPr lang="en-US" b="0" i="0" dirty="0">
                <a:effectLst/>
                <a:latin typeface="Söhne"/>
              </a:rPr>
              <a:t> Pineapple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5FA2899-0E7F-6582-932E-9BFBA6BA3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sz="1400" b="0" i="0">
                <a:effectLst/>
                <a:latin typeface="Söhne"/>
              </a:rPr>
              <a:t>Mikä se on?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400" b="0" i="0">
                <a:effectLst/>
                <a:latin typeface="Söhne"/>
              </a:rPr>
              <a:t>WiFi Pineapple on laite, joka on suunniteltu testaamaan ja hyödyntämään Wi-Fi-verkkojen tietoturvaa.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sz="1400" b="0" i="0">
                <a:effectLst/>
                <a:latin typeface="Söhne"/>
              </a:rPr>
              <a:t>Mihin sitä käytetään?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400" b="0" i="0">
                <a:effectLst/>
                <a:latin typeface="Söhne"/>
              </a:rPr>
              <a:t>Käytetään Wi-Fi-verkkojen tietoturvan testaamiseen ja opetukseen.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sz="1400" b="0" i="0">
                <a:effectLst/>
                <a:latin typeface="Söhne"/>
              </a:rPr>
              <a:t>Esimerkkejä käytöstä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400" b="0" i="0">
                <a:effectLst/>
                <a:latin typeface="Söhne"/>
              </a:rPr>
              <a:t>Man-in-the-Middle -hyökkäykset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400" b="0" i="0">
                <a:effectLst/>
                <a:latin typeface="Söhne"/>
              </a:rPr>
              <a:t>Verkkoliikenteen kaappaus</a:t>
            </a:r>
          </a:p>
        </p:txBody>
      </p:sp>
      <p:pic>
        <p:nvPicPr>
          <p:cNvPr id="3074" name="Picture 2" descr="DIY WiFi Pineapple vs Real WiFi Pineapple | by m5kro | Medium">
            <a:extLst>
              <a:ext uri="{FF2B5EF4-FFF2-40B4-BE49-F238E27FC236}">
                <a16:creationId xmlns:a16="http://schemas.microsoft.com/office/drawing/2014/main" id="{746C94D9-8B85-404C-A40D-CA9AC10BD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297" y="1000704"/>
            <a:ext cx="5092121" cy="509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09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C3EAAFCB-2A7D-835B-48AC-342EEC25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fi-FI" dirty="0" err="1"/>
              <a:t>Wifi</a:t>
            </a:r>
            <a:r>
              <a:rPr lang="fi-FI" dirty="0"/>
              <a:t> </a:t>
            </a:r>
            <a:r>
              <a:rPr lang="fi-FI" dirty="0" err="1"/>
              <a:t>Pineapple</a:t>
            </a:r>
            <a:r>
              <a:rPr lang="fi-FI" dirty="0"/>
              <a:t> tehtävät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isällön paikkamerkki 2">
            <a:extLst>
              <a:ext uri="{FF2B5EF4-FFF2-40B4-BE49-F238E27FC236}">
                <a16:creationId xmlns:a16="http://schemas.microsoft.com/office/drawing/2014/main" id="{678A9736-7BDD-15B1-DDB5-BB2A32C598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250213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42396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01B29"/>
      </a:dk2>
      <a:lt2>
        <a:srgbClr val="F0F3F3"/>
      </a:lt2>
      <a:accent1>
        <a:srgbClr val="C34D69"/>
      </a:accent1>
      <a:accent2>
        <a:srgbClr val="B13B88"/>
      </a:accent2>
      <a:accent3>
        <a:srgbClr val="BB4DC3"/>
      </a:accent3>
      <a:accent4>
        <a:srgbClr val="773BB1"/>
      </a:accent4>
      <a:accent5>
        <a:srgbClr val="584DC3"/>
      </a:accent5>
      <a:accent6>
        <a:srgbClr val="3B61B1"/>
      </a:accent6>
      <a:hlink>
        <a:srgbClr val="775AC8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CE1CED7C166CEE4BAA3D6BCC07E6FF75" ma:contentTypeVersion="14" ma:contentTypeDescription="Luo uusi asiakirja." ma:contentTypeScope="" ma:versionID="cbbdf005d751b95ba5dc8ecac934312f">
  <xsd:schema xmlns:xsd="http://www.w3.org/2001/XMLSchema" xmlns:xs="http://www.w3.org/2001/XMLSchema" xmlns:p="http://schemas.microsoft.com/office/2006/metadata/properties" xmlns:ns3="340eb8b9-4339-4cc9-b3a6-73e45762dbe6" xmlns:ns4="3c4950cb-b09d-4e91-8e6b-6e166628b555" targetNamespace="http://schemas.microsoft.com/office/2006/metadata/properties" ma:root="true" ma:fieldsID="3a7a5b0eff4fcc57294f79d984371701" ns3:_="" ns4:_="">
    <xsd:import namespace="340eb8b9-4339-4cc9-b3a6-73e45762dbe6"/>
    <xsd:import namespace="3c4950cb-b09d-4e91-8e6b-6e166628b5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0eb8b9-4339-4cc9-b3a6-73e45762db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internalName="MediaServiceDateTake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950cb-b09d-4e91-8e6b-6e166628b55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40eb8b9-4339-4cc9-b3a6-73e45762dbe6" xsi:nil="true"/>
  </documentManagement>
</p:properties>
</file>

<file path=customXml/itemProps1.xml><?xml version="1.0" encoding="utf-8"?>
<ds:datastoreItem xmlns:ds="http://schemas.openxmlformats.org/officeDocument/2006/customXml" ds:itemID="{69BD6738-17EB-4E82-85E7-71851A8A9B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0eb8b9-4339-4cc9-b3a6-73e45762dbe6"/>
    <ds:schemaRef ds:uri="3c4950cb-b09d-4e91-8e6b-6e166628b5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6DE63B-26A2-42F9-A651-5A4DB9490C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3A9DA8-92D5-4874-8948-05D37D9A6A05}">
  <ds:schemaRefs>
    <ds:schemaRef ds:uri="340eb8b9-4339-4cc9-b3a6-73e45762dbe6"/>
    <ds:schemaRef ds:uri="http://schemas.microsoft.com/office/2006/documentManagement/types"/>
    <ds:schemaRef ds:uri="http://www.w3.org/XML/1998/namespace"/>
    <ds:schemaRef ds:uri="http://purl.org/dc/elements/1.1/"/>
    <ds:schemaRef ds:uri="3c4950cb-b09d-4e91-8e6b-6e166628b555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1220</Words>
  <Application>Microsoft Office PowerPoint</Application>
  <PresentationFormat>Laajakuva</PresentationFormat>
  <Paragraphs>158</Paragraphs>
  <Slides>25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25</vt:i4>
      </vt:variant>
    </vt:vector>
  </HeadingPairs>
  <TitlesOfParts>
    <vt:vector size="29" baseType="lpstr">
      <vt:lpstr>Arial</vt:lpstr>
      <vt:lpstr>Avenir Next LT Pro</vt:lpstr>
      <vt:lpstr>Söhne</vt:lpstr>
      <vt:lpstr>3DFloatVTI</vt:lpstr>
      <vt:lpstr>Tietoturvan työkalut ja niiden käyttö kentällä</vt:lpstr>
      <vt:lpstr>Sisällysluettelo </vt:lpstr>
      <vt:lpstr>Radio-tekniikan vaarat tietoturvatutkijoille</vt:lpstr>
      <vt:lpstr>OMG Cable Elite </vt:lpstr>
      <vt:lpstr>OMG Cable Elite tehtävät</vt:lpstr>
      <vt:lpstr>Proxmark</vt:lpstr>
      <vt:lpstr>Proxmark tehtävät</vt:lpstr>
      <vt:lpstr>WiFi Pineapple</vt:lpstr>
      <vt:lpstr>Wifi Pineapple tehtävät</vt:lpstr>
      <vt:lpstr>Flipper Zero </vt:lpstr>
      <vt:lpstr>Flipper Zero tehtävät</vt:lpstr>
      <vt:lpstr>SDR tekniikan ymmärtäminen</vt:lpstr>
      <vt:lpstr>SDR komponentit</vt:lpstr>
      <vt:lpstr>ADS-B Pakettien Kaappaus</vt:lpstr>
      <vt:lpstr>ADS-B Pakettien kaappauksen toimintaperiaate</vt:lpstr>
      <vt:lpstr>HackRF PortaPack H2</vt:lpstr>
      <vt:lpstr>HackRF PortaPack H2 tehtävät</vt:lpstr>
      <vt:lpstr>BladeRF</vt:lpstr>
      <vt:lpstr>Tiirikointi ja Lainsäädäntö Suomessa </vt:lpstr>
      <vt:lpstr>Lukon Tiirikointi</vt:lpstr>
      <vt:lpstr>Tiirikointi työkalut</vt:lpstr>
      <vt:lpstr>Perustekniikat</vt:lpstr>
      <vt:lpstr>Yleiset Lukkotyypit</vt:lpstr>
      <vt:lpstr>Lukon Tiirikointi tehtävät</vt:lpstr>
      <vt:lpstr>Loppu Tiivistelmä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Tietoturvan työkalut ja niiden käyttö kentällä</dc:title>
  <dc:creator>Eetu Heino 341102-19-1320-21P02</dc:creator>
  <cp:lastModifiedBy>Eetu Heino 341102-19-1320-21P02</cp:lastModifiedBy>
  <cp:revision>2</cp:revision>
  <dcterms:created xsi:type="dcterms:W3CDTF">2023-09-11T01:59:13Z</dcterms:created>
  <dcterms:modified xsi:type="dcterms:W3CDTF">2023-09-11T03:56:08Z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0x010100CE1CED7C166CEE4BAA3D6BCC07E6FF75</vt:lpwstr>
  </property>
</Properties>
</file>