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103.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2.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10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98.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97.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73.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96.xml" ContentType="application/vnd.openxmlformats-officedocument.presentationml.slideLayout+xml"/>
  <Override PartName="/ppt/slideLayouts/slideLayout21.xml" ContentType="application/vnd.openxmlformats-officedocument.presentationml.slideLayout+xml"/>
  <Override PartName="/ppt/slideLayouts/slideLayout64.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46.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88.xml" ContentType="application/vnd.openxmlformats-officedocument.presentationml.slideLayout+xml"/>
  <Override PartName="/ppt/slideLayouts/slideLayout28.xml" ContentType="application/vnd.openxmlformats-officedocument.presentationml.slideLayout+xml"/>
  <Override PartName="/ppt/slideLayouts/slideLayout78.xml" ContentType="application/vnd.openxmlformats-officedocument.presentationml.slideLayout+xml"/>
  <Override PartName="/ppt/slideLayouts/slideLayout35.xml" ContentType="application/vnd.openxmlformats-officedocument.presentationml.slideLayout+xml"/>
  <Override PartName="/ppt/slideLayouts/slideLayout9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105.xml" ContentType="application/vnd.openxmlformats-officedocument.presentationml.slideLayout+xml"/>
  <Override PartName="/ppt/slideLayouts/slideLayout82.xml" ContentType="application/vnd.openxmlformats-officedocument.presentationml.slideLayout+xml"/>
  <Override PartName="/ppt/slideLayouts/slideLayout60.xml" ContentType="application/vnd.openxmlformats-officedocument.presentationml.slideLayout+xml"/>
  <Override PartName="/ppt/slideLayouts/slideLayout43.xml" ContentType="application/vnd.openxmlformats-officedocument.presentationml.slideLayout+xml"/>
  <Override PartName="/ppt/slideLayouts/slideLayout86.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81.xml" ContentType="application/vnd.openxmlformats-officedocument.presentationml.slideLayout+xml"/>
  <Override PartName="/ppt/slideLayouts/slideLayout42.xml" ContentType="application/vnd.openxmlformats-officedocument.presentationml.slideLayout+xml"/>
  <Override PartName="/ppt/slideLayouts/slideLayout85.xml" ContentType="application/vnd.openxmlformats-officedocument.presentationml.slideLayout+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106.xml.rels" ContentType="application/vnd.openxmlformats-package.relationships+xml"/>
  <Override PartName="/ppt/slideLayouts/_rels/slideLayout24.xml.rels" ContentType="application/vnd.openxmlformats-package.relationships+xml"/>
  <Override PartName="/ppt/slideLayouts/_rels/slideLayout67.xml.rels" ContentType="application/vnd.openxmlformats-package.relationships+xml"/>
  <Override PartName="/ppt/slideLayouts/_rels/slideLayout87.xml.rels" ContentType="application/vnd.openxmlformats-package.relationships+xml"/>
  <Override PartName="/ppt/slideLayouts/_rels/slideLayout44.xml.rels" ContentType="application/vnd.openxmlformats-package.relationships+xml"/>
  <Override PartName="/ppt/slideLayouts/_rels/slideLayout31.xml.rels" ContentType="application/vnd.openxmlformats-package.relationships+xml"/>
  <Override PartName="/ppt/slideLayouts/_rels/slideLayout74.xml.rels" ContentType="application/vnd.openxmlformats-package.relationships+xml"/>
  <Override PartName="/ppt/slideLayouts/_rels/slideLayout22.xml.rels" ContentType="application/vnd.openxmlformats-package.relationships+xml"/>
  <Override PartName="/ppt/slideLayouts/_rels/slideLayout65.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75.xml.rels" ContentType="application/vnd.openxmlformats-package.relationships+xml"/>
  <Override PartName="/ppt/slideLayouts/_rels/slideLayout40.xml.rels" ContentType="application/vnd.openxmlformats-package.relationships+xml"/>
  <Override PartName="/ppt/slideLayouts/_rels/slideLayout83.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105.xml.rels" ContentType="application/vnd.openxmlformats-package.relationships+xml"/>
  <Override PartName="/ppt/slideLayouts/_rels/slideLayout50.xml.rels" ContentType="application/vnd.openxmlformats-package.relationships+xml"/>
  <Override PartName="/ppt/slideLayouts/_rels/slideLayout93.xml.rels" ContentType="application/vnd.openxmlformats-package.relationships+xml"/>
  <Override PartName="/ppt/slideLayouts/_rels/slideLayout33.xml.rels" ContentType="application/vnd.openxmlformats-package.relationships+xml"/>
  <Override PartName="/ppt/slideLayouts/_rels/slideLayout76.xml.rels" ContentType="application/vnd.openxmlformats-package.relationships+xml"/>
  <Override PartName="/ppt/slideLayouts/_rels/slideLayout41.xml.rels" ContentType="application/vnd.openxmlformats-package.relationships+xml"/>
  <Override PartName="/ppt/slideLayouts/_rels/slideLayout84.xml.rels" ContentType="application/vnd.openxmlformats-package.relationships+xml"/>
  <Override PartName="/ppt/slideLayouts/_rels/slideLayout94.xml.rels" ContentType="application/vnd.openxmlformats-package.relationships+xml"/>
  <Override PartName="/ppt/slideLayouts/_rels/slideLayout51.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7.xml.rels" ContentType="application/vnd.openxmlformats-package.relationships+xml"/>
  <Override PartName="/ppt/slideLayouts/_rels/slideLayout61.xml.rels" ContentType="application/vnd.openxmlformats-package.relationships+xml"/>
  <Override PartName="/ppt/slideLayouts/_rels/slideLayout100.xml.rels" ContentType="application/vnd.openxmlformats-package.relationships+xml"/>
  <Override PartName="/ppt/slideLayouts/_rels/slideLayout19.xml.rels" ContentType="application/vnd.openxmlformats-package.relationships+xml"/>
  <Override PartName="/ppt/slideLayouts/_rels/slideLayout70.xml.rels" ContentType="application/vnd.openxmlformats-package.relationships+xml"/>
  <Override PartName="/ppt/slideLayouts/_rels/slideLayout62.xml.rels" ContentType="application/vnd.openxmlformats-package.relationships+xml"/>
  <Override PartName="/ppt/slideLayouts/_rels/slideLayout101.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90.xml.rels" ContentType="application/vnd.openxmlformats-package.relationships+xml"/>
  <Override PartName="/ppt/slideLayouts/_rels/slideLayout92.xml.rels" ContentType="application/vnd.openxmlformats-package.relationships+xml"/>
  <Override PartName="/ppt/slideLayouts/_rels/slideLayout107.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91.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97.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98.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73.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99.xml.rels" ContentType="application/vnd.openxmlformats-package.relationships+xml"/>
  <Override PartName="/ppt/slideLayouts/_rels/slideLayout7.xml.rels" ContentType="application/vnd.openxmlformats-package.relationships+xml"/>
  <Override PartName="/ppt/slideLayouts/_rels/slideLayout64.xml.rels" ContentType="application/vnd.openxmlformats-package.relationships+xml"/>
  <Override PartName="/ppt/slideLayouts/_rels/slideLayout10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_rels/slideLayout102.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89.xml.rels" ContentType="application/vnd.openxmlformats-package.relationships+xml"/>
  <Override PartName="/ppt/slideLayouts/_rels/slideLayout9.xml.rels" ContentType="application/vnd.openxmlformats-package.relationships+xml"/>
  <Override PartName="/ppt/slideLayouts/_rels/slideLayout88.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78.xml.rels" ContentType="application/vnd.openxmlformats-package.relationships+xml"/>
  <Override PartName="/ppt/slideLayouts/_rels/slideLayout35.xml.rels" ContentType="application/vnd.openxmlformats-package.relationships+xml"/>
  <Override PartName="/ppt/slideLayouts/_rels/slideLayout18.xml.rels" ContentType="application/vnd.openxmlformats-package.relationships+xml"/>
  <Override PartName="/ppt/slideLayouts/_rels/slideLayout95.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86.xml.rels" ContentType="application/vnd.openxmlformats-package.relationships+xml"/>
  <Override PartName="/ppt/slideLayouts/_rels/slideLayout43.xml.rels" ContentType="application/vnd.openxmlformats-package.relationships+xml"/>
  <Override PartName="/ppt/slideLayouts/_rels/slideLayout108.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85.xml.rels" ContentType="application/vnd.openxmlformats-package.relationships+xml"/>
  <Override PartName="/ppt/slideLayouts/_rels/slideLayout42.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108.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0.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62.xml" ContentType="application/vnd.openxmlformats-officedocument.presentationml.slideLayout+xml"/>
  <Override PartName="/ppt/slideLayouts/slideLayout70.xml" ContentType="application/vnd.openxmlformats-officedocument.presentationml.slideLayout+xml"/>
  <Override PartName="/ppt/slideLayouts/slideLayout107.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104.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77.xml" ContentType="application/vnd.openxmlformats-officedocument.presentationml.slideLayout+xml"/>
  <Override PartName="/ppt/slideLayouts/slideLayout51.xml" ContentType="application/vnd.openxmlformats-officedocument.presentationml.slideLayout+xml"/>
  <Override PartName="/ppt/slideLayouts/slideLayout94.xml" ContentType="application/vnd.openxmlformats-officedocument.presentationml.slideLayout+xml"/>
  <Override PartName="/ppt/slideLayouts/slideLayout67.xml" ContentType="application/vnd.openxmlformats-officedocument.presentationml.slideLayout+xml"/>
  <Override PartName="/ppt/slideLayouts/slideLayout24.xml" ContentType="application/vnd.openxmlformats-officedocument.presentationml.slideLayout+xml"/>
  <Override PartName="/ppt/slideLayouts/slideLayout84.xml" ContentType="application/vnd.openxmlformats-officedocument.presentationml.slideLayout+xml"/>
  <Override PartName="/ppt/slideLayouts/slideLayout41.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93.xml" ContentType="application/vnd.openxmlformats-officedocument.presentationml.slideLayout+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106.xml" ContentType="application/vnd.openxmlformats-officedocument.presentationml.slideLayout+xml"/>
  <Override PartName="/ppt/slideLayouts/slideLayout66.xml" ContentType="application/vnd.openxmlformats-officedocument.presentationml.slideLayout+xml"/>
  <Override PartName="/ppt/slideLayouts/slideLayout23.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75.xml" ContentType="application/vnd.openxmlformats-officedocument.presentationml.slideLayout+xml"/>
  <Override PartName="/ppt/slideLayouts/slideLayout32.xml" ContentType="application/vnd.openxmlformats-officedocument.presentationml.slideLayout+xml"/>
  <Override PartName="/ppt/slideLayouts/slideLayout65.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74.xml" ContentType="application/vnd.openxmlformats-officedocument.presentationml.slideLayout+xml"/>
  <Override PartName="/ppt/slideLayouts/slideLayout31.xml" ContentType="application/vnd.openxmlformats-officedocument.presentationml.slideLayout+xml"/>
  <Override PartName="/ppt/slideLayouts/slideLayout44.xml" ContentType="application/vnd.openxmlformats-officedocument.presentationml.slideLayout+xml"/>
  <Override PartName="/ppt/slideLayouts/slideLayout87.xml" ContentType="application/vnd.openxmlformats-officedocument.presentationml.slideLayout+xml"/>
  <Override PartName="/ppt/slideLayouts/slideLayout36.xml" ContentType="application/vnd.openxmlformats-officedocument.presentationml.slideLayout+xml"/>
  <Override PartName="/ppt/slideLayouts/slideLayout7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media/image9.png" ContentType="image/png"/>
  <Override PartName="/ppt/media/image10.png" ContentType="image/png"/>
  <Override PartName="/ppt/media/image13.png" ContentType="image/png"/>
  <Override PartName="/ppt/media/image21.png" ContentType="image/png"/>
  <Override PartName="/ppt/media/image8.png" ContentType="image/png"/>
  <Override PartName="/ppt/media/image12.png" ContentType="image/png"/>
  <Override PartName="/ppt/media/image20.png" ContentType="image/png"/>
  <Override PartName="/ppt/media/image7.png" ContentType="image/png"/>
  <Override PartName="/ppt/media/image11.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media/image28.png" ContentType="image/png"/>
  <Override PartName="/ppt/media/image27.png" ContentType="image/png"/>
  <Override PartName="/ppt/media/image19.png" ContentType="image/png"/>
  <Override PartName="/ppt/media/image26.png" ContentType="image/png"/>
  <Override PartName="/ppt/media/image18.png" ContentType="image/png"/>
  <Override PartName="/ppt/media/image25.png" ContentType="image/png"/>
  <Override PartName="/ppt/media/image17.png" ContentType="image/png"/>
  <Override PartName="/ppt/media/image24.png" ContentType="image/png"/>
  <Override PartName="/ppt/media/image16.png" ContentType="image/png"/>
  <Override PartName="/ppt/media/image23.png" ContentType="image/png"/>
  <Override PartName="/ppt/media/image15.png" ContentType="image/png"/>
  <Override PartName="/ppt/media/image22.png" ContentType="image/png"/>
  <Override PartName="/ppt/media/image14.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6.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55CF612-8AE4-4C06-AB90-3A56F3AE0209}" type="slidenum">
              <a:t>&lt;#&gt;</a:t>
            </a:fld>
          </a:p>
        </p:txBody>
      </p:sp>
      <p:sp>
        <p:nvSpPr>
          <p:cNvPr id="4" name="PlaceHolder 3"/>
          <p:cNvSpPr>
            <a:spLocks noGrp="1"/>
          </p:cNvSpPr>
          <p:nvPr>
            <p:ph type="dt" idx="3"/>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5"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6"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4D0190C-2A63-4F2C-83A3-AE5DFA9D8807}" type="slidenum">
              <a:t>&lt;#&gt;</a:t>
            </a:fld>
          </a:p>
        </p:txBody>
      </p:sp>
      <p:sp>
        <p:nvSpPr>
          <p:cNvPr id="7" name="PlaceHolder 6"/>
          <p:cNvSpPr>
            <a:spLocks noGrp="1"/>
          </p:cNvSpPr>
          <p:nvPr>
            <p:ph type="dt" idx="3"/>
          </p:nvPr>
        </p:nvSpPr>
        <p:spPr/>
        <p:txBody>
          <a:bodyPr/>
          <a:p>
            <a:r>
              <a:rPr lang="ru-RU"/>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19"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0"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B181B506-63AB-4B14-810D-F686177B6704}" type="slidenum">
              <a:t>&lt;#&gt;</a:t>
            </a:fld>
          </a:p>
        </p:txBody>
      </p:sp>
      <p:sp>
        <p:nvSpPr>
          <p:cNvPr id="7" name="PlaceHolder 6"/>
          <p:cNvSpPr>
            <a:spLocks noGrp="1"/>
          </p:cNvSpPr>
          <p:nvPr>
            <p:ph type="dt" idx="27"/>
          </p:nvPr>
        </p:nvSpPr>
        <p:spPr/>
        <p:txBody>
          <a:bodyPr/>
          <a:p>
            <a:r>
              <a:rPr lang="ru-RU"/>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713670B2-C25D-41A2-9CE4-66294C111CDF}" type="slidenum">
              <a:t>&lt;#&gt;</a:t>
            </a:fld>
          </a:p>
        </p:txBody>
      </p:sp>
      <p:sp>
        <p:nvSpPr>
          <p:cNvPr id="5" name="PlaceHolder 4"/>
          <p:cNvSpPr>
            <a:spLocks noGrp="1"/>
          </p:cNvSpPr>
          <p:nvPr>
            <p:ph type="dt" idx="27"/>
          </p:nvPr>
        </p:nvSpPr>
        <p:spPr/>
        <p:txBody>
          <a:bodyPr/>
          <a:p>
            <a:r>
              <a:rPr lang="ru-RU"/>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2"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4B731F18-3CB2-4984-9E80-992E969A51A3}" type="slidenum">
              <a:t>&lt;#&gt;</a:t>
            </a:fld>
          </a:p>
        </p:txBody>
      </p:sp>
      <p:sp>
        <p:nvSpPr>
          <p:cNvPr id="5" name="PlaceHolder 4"/>
          <p:cNvSpPr>
            <a:spLocks noGrp="1"/>
          </p:cNvSpPr>
          <p:nvPr>
            <p:ph type="dt" idx="27"/>
          </p:nvPr>
        </p:nvSpPr>
        <p:spPr/>
        <p:txBody>
          <a:bodyPr/>
          <a:p>
            <a:r>
              <a:rPr lang="ru-RU"/>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24"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25"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6"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5FD99776-A0F4-46DC-818B-095950FE30AD}" type="slidenum">
              <a:t>&lt;#&gt;</a:t>
            </a:fld>
          </a:p>
        </p:txBody>
      </p:sp>
      <p:sp>
        <p:nvSpPr>
          <p:cNvPr id="8" name="PlaceHolder 7"/>
          <p:cNvSpPr>
            <a:spLocks noGrp="1"/>
          </p:cNvSpPr>
          <p:nvPr>
            <p:ph type="dt" idx="27"/>
          </p:nvPr>
        </p:nvSpPr>
        <p:spPr/>
        <p:txBody>
          <a:bodyPr/>
          <a:p>
            <a:r>
              <a:rPr lang="ru-RU"/>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28"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9"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30"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DAA56D96-CAD2-407E-BE64-17EF045705DD}" type="slidenum">
              <a:t>&lt;#&gt;</a:t>
            </a:fld>
          </a:p>
        </p:txBody>
      </p:sp>
      <p:sp>
        <p:nvSpPr>
          <p:cNvPr id="8" name="PlaceHolder 7"/>
          <p:cNvSpPr>
            <a:spLocks noGrp="1"/>
          </p:cNvSpPr>
          <p:nvPr>
            <p:ph type="dt" idx="27"/>
          </p:nvPr>
        </p:nvSpPr>
        <p:spPr/>
        <p:txBody>
          <a:bodyPr/>
          <a:p>
            <a:r>
              <a:rPr lang="ru-RU"/>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32"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33"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34"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F014B574-4699-4D54-8D62-62DF31BEF9FC}" type="slidenum">
              <a:t>&lt;#&gt;</a:t>
            </a:fld>
          </a:p>
        </p:txBody>
      </p:sp>
      <p:sp>
        <p:nvSpPr>
          <p:cNvPr id="8" name="PlaceHolder 7"/>
          <p:cNvSpPr>
            <a:spLocks noGrp="1"/>
          </p:cNvSpPr>
          <p:nvPr>
            <p:ph type="dt" idx="27"/>
          </p:nvPr>
        </p:nvSpPr>
        <p:spPr/>
        <p:txBody>
          <a:bodyPr/>
          <a:p>
            <a:r>
              <a:rPr lang="ru-RU"/>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36"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37"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AD35E4DF-2A58-4EFE-8F32-E6568A41F794}" type="slidenum">
              <a:t>&lt;#&gt;</a:t>
            </a:fld>
          </a:p>
        </p:txBody>
      </p:sp>
      <p:sp>
        <p:nvSpPr>
          <p:cNvPr id="7" name="PlaceHolder 6"/>
          <p:cNvSpPr>
            <a:spLocks noGrp="1"/>
          </p:cNvSpPr>
          <p:nvPr>
            <p:ph type="dt" idx="27"/>
          </p:nvPr>
        </p:nvSpPr>
        <p:spPr/>
        <p:txBody>
          <a:bodyPr/>
          <a:p>
            <a:r>
              <a:rPr lang="ru-RU"/>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39"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40"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41"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42"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6F3A83CB-3A6F-467C-8B7A-88FA4F08B060}" type="slidenum">
              <a:t>&lt;#&gt;</a:t>
            </a:fld>
          </a:p>
        </p:txBody>
      </p:sp>
      <p:sp>
        <p:nvSpPr>
          <p:cNvPr id="9" name="PlaceHolder 8"/>
          <p:cNvSpPr>
            <a:spLocks noGrp="1"/>
          </p:cNvSpPr>
          <p:nvPr>
            <p:ph type="dt" idx="27"/>
          </p:nvPr>
        </p:nvSpPr>
        <p:spPr/>
        <p:txBody>
          <a:bodyPr/>
          <a:p>
            <a:r>
              <a:rPr lang="ru-RU"/>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44"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645"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646"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647"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648"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649"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D6C0C58E-6B29-4F2D-BFA7-D9C2A0405E0D}" type="slidenum">
              <a:t>&lt;#&gt;</a:t>
            </a:fld>
          </a:p>
        </p:txBody>
      </p:sp>
      <p:sp>
        <p:nvSpPr>
          <p:cNvPr id="11" name="PlaceHolder 10"/>
          <p:cNvSpPr>
            <a:spLocks noGrp="1"/>
          </p:cNvSpPr>
          <p:nvPr>
            <p:ph type="dt" idx="27"/>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8"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9"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0"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1"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C0EDAC7-C161-4122-B811-E3A1F2029454}" type="slidenum">
              <a:t>&lt;#&gt;</a:t>
            </a:fld>
          </a:p>
        </p:txBody>
      </p:sp>
      <p:sp>
        <p:nvSpPr>
          <p:cNvPr id="9" name="PlaceHolder 8"/>
          <p:cNvSpPr>
            <a:spLocks noGrp="1"/>
          </p:cNvSpPr>
          <p:nvPr>
            <p:ph type="dt" idx="3"/>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73"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74"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75"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76"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77"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78"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51E28BE-B761-49F6-B866-D127D929A089}" type="slidenum">
              <a:t>&lt;#&gt;</a:t>
            </a:fld>
          </a:p>
        </p:txBody>
      </p:sp>
      <p:sp>
        <p:nvSpPr>
          <p:cNvPr id="11" name="PlaceHolder 10"/>
          <p:cNvSpPr>
            <a:spLocks noGrp="1"/>
          </p:cNvSpPr>
          <p:nvPr>
            <p:ph type="dt" idx="3"/>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303ACBC-E008-437B-96B9-DCB26A2C8F08}" type="slidenum">
              <a:t>&lt;#&gt;</a:t>
            </a:fld>
          </a:p>
        </p:txBody>
      </p:sp>
      <p:sp>
        <p:nvSpPr>
          <p:cNvPr id="4" name="PlaceHolder 3"/>
          <p:cNvSpPr>
            <a:spLocks noGrp="1"/>
          </p:cNvSpPr>
          <p:nvPr>
            <p:ph type="dt" idx="6"/>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16"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E11479F-435F-476A-8C77-DC74DB395289}" type="slidenum">
              <a:t>&lt;#&gt;</a:t>
            </a:fld>
          </a:p>
        </p:txBody>
      </p:sp>
      <p:sp>
        <p:nvSpPr>
          <p:cNvPr id="6" name="PlaceHolder 5"/>
          <p:cNvSpPr>
            <a:spLocks noGrp="1"/>
          </p:cNvSpPr>
          <p:nvPr>
            <p:ph type="dt" idx="6"/>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18"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C87CE78-7D3F-4CD5-98A0-72FACAB80D65}" type="slidenum">
              <a:t>&lt;#&gt;</a:t>
            </a:fld>
          </a:p>
        </p:txBody>
      </p:sp>
      <p:sp>
        <p:nvSpPr>
          <p:cNvPr id="6" name="PlaceHolder 5"/>
          <p:cNvSpPr>
            <a:spLocks noGrp="1"/>
          </p:cNvSpPr>
          <p:nvPr>
            <p:ph type="dt" idx="6"/>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0"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21"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D461B52-6AF1-40F3-9103-D65F9DB269B3}" type="slidenum">
              <a:t>&lt;#&gt;</a:t>
            </a:fld>
          </a:p>
        </p:txBody>
      </p:sp>
      <p:sp>
        <p:nvSpPr>
          <p:cNvPr id="7" name="PlaceHolder 6"/>
          <p:cNvSpPr>
            <a:spLocks noGrp="1"/>
          </p:cNvSpPr>
          <p:nvPr>
            <p:ph type="dt" idx="6"/>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C4287BF-90D0-4835-9437-D01893AA6C48}" type="slidenum">
              <a:t>&lt;#&gt;</a:t>
            </a:fld>
          </a:p>
        </p:txBody>
      </p:sp>
      <p:sp>
        <p:nvSpPr>
          <p:cNvPr id="5" name="PlaceHolder 4"/>
          <p:cNvSpPr>
            <a:spLocks noGrp="1"/>
          </p:cNvSpPr>
          <p:nvPr>
            <p:ph type="dt" idx="6"/>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62E45F1-E3F3-440B-938E-3FD78DFC7E93}" type="slidenum">
              <a:t>&lt;#&gt;</a:t>
            </a:fld>
          </a:p>
        </p:txBody>
      </p:sp>
      <p:sp>
        <p:nvSpPr>
          <p:cNvPr id="5" name="PlaceHolder 4"/>
          <p:cNvSpPr>
            <a:spLocks noGrp="1"/>
          </p:cNvSpPr>
          <p:nvPr>
            <p:ph type="dt" idx="6"/>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5"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26"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27"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241DF3D-46CC-4844-A3C5-994E2B3C28F6}" type="slidenum">
              <a:t>&lt;#&gt;</a:t>
            </a:fld>
          </a:p>
        </p:txBody>
      </p:sp>
      <p:sp>
        <p:nvSpPr>
          <p:cNvPr id="8" name="PlaceHolder 7"/>
          <p:cNvSpPr>
            <a:spLocks noGrp="1"/>
          </p:cNvSpPr>
          <p:nvPr>
            <p:ph type="dt" idx="6"/>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4"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3D02118-A81C-4E67-8D99-3BECCD3D455C}"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9"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0"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31"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2A61D4E-3F79-45EC-A601-300E76C77D0E}" type="slidenum">
              <a:t>&lt;#&gt;</a:t>
            </a:fld>
          </a:p>
        </p:txBody>
      </p:sp>
      <p:sp>
        <p:nvSpPr>
          <p:cNvPr id="8" name="PlaceHolder 7"/>
          <p:cNvSpPr>
            <a:spLocks noGrp="1"/>
          </p:cNvSpPr>
          <p:nvPr>
            <p:ph type="dt" idx="6"/>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33"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34"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35"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B93F6BC-B5D1-4225-A878-E12BDB8FC4F3}" type="slidenum">
              <a:t>&lt;#&gt;</a:t>
            </a:fld>
          </a:p>
        </p:txBody>
      </p:sp>
      <p:sp>
        <p:nvSpPr>
          <p:cNvPr id="8" name="PlaceHolder 7"/>
          <p:cNvSpPr>
            <a:spLocks noGrp="1"/>
          </p:cNvSpPr>
          <p:nvPr>
            <p:ph type="dt" idx="6"/>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37"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8"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6372B61-0E20-423D-996E-DF3A5DDF36F3}" type="slidenum">
              <a:t>&lt;#&gt;</a:t>
            </a:fld>
          </a:p>
        </p:txBody>
      </p:sp>
      <p:sp>
        <p:nvSpPr>
          <p:cNvPr id="7" name="PlaceHolder 6"/>
          <p:cNvSpPr>
            <a:spLocks noGrp="1"/>
          </p:cNvSpPr>
          <p:nvPr>
            <p:ph type="dt" idx="6"/>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40"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41"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42"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43"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7052E67-8BAD-45BC-84EE-CEA87E25C418}" type="slidenum">
              <a:t>&lt;#&gt;</a:t>
            </a:fld>
          </a:p>
        </p:txBody>
      </p:sp>
      <p:sp>
        <p:nvSpPr>
          <p:cNvPr id="9" name="PlaceHolder 8"/>
          <p:cNvSpPr>
            <a:spLocks noGrp="1"/>
          </p:cNvSpPr>
          <p:nvPr>
            <p:ph type="dt" idx="6"/>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45"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146"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147"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148"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149"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150"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D40F6F6-A5EA-43DC-AF16-D99180A71ADB}" type="slidenum">
              <a:t>&lt;#&gt;</a:t>
            </a:fld>
          </a:p>
        </p:txBody>
      </p:sp>
      <p:sp>
        <p:nvSpPr>
          <p:cNvPr id="11" name="PlaceHolder 10"/>
          <p:cNvSpPr>
            <a:spLocks noGrp="1"/>
          </p:cNvSpPr>
          <p:nvPr>
            <p:ph type="dt" idx="6"/>
          </p:nvPr>
        </p:nvSpPr>
        <p:spPr/>
        <p:txBody>
          <a:bodyPr/>
          <a:p>
            <a:r>
              <a:rPr lang="ru-RU"/>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B4D2321-5E90-4072-9BEF-B96094419F26}" type="slidenum">
              <a:t>&lt;#&gt;</a:t>
            </a:fld>
          </a:p>
        </p:txBody>
      </p:sp>
      <p:sp>
        <p:nvSpPr>
          <p:cNvPr id="4" name="PlaceHolder 3"/>
          <p:cNvSpPr>
            <a:spLocks noGrp="1"/>
          </p:cNvSpPr>
          <p:nvPr>
            <p:ph type="dt" idx="9"/>
          </p:nvPr>
        </p:nvSpPr>
        <p:spPr/>
        <p:txBody>
          <a:bodyPr/>
          <a:p>
            <a:r>
              <a:rPr lang="ru-RU"/>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80"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FBDB2FB-1687-474E-B849-20746B9013B7}" type="slidenum">
              <a:t>&lt;#&gt;</a:t>
            </a:fld>
          </a:p>
        </p:txBody>
      </p:sp>
      <p:sp>
        <p:nvSpPr>
          <p:cNvPr id="6" name="PlaceHolder 5"/>
          <p:cNvSpPr>
            <a:spLocks noGrp="1"/>
          </p:cNvSpPr>
          <p:nvPr>
            <p:ph type="dt" idx="9"/>
          </p:nvPr>
        </p:nvSpPr>
        <p:spPr/>
        <p:txBody>
          <a:bodyPr/>
          <a:p>
            <a:r>
              <a:rPr lang="ru-RU"/>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82"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52482E3-CAFC-4E04-89FD-08B7A4565344}" type="slidenum">
              <a:t>&lt;#&gt;</a:t>
            </a:fld>
          </a:p>
        </p:txBody>
      </p:sp>
      <p:sp>
        <p:nvSpPr>
          <p:cNvPr id="6" name="PlaceHolder 5"/>
          <p:cNvSpPr>
            <a:spLocks noGrp="1"/>
          </p:cNvSpPr>
          <p:nvPr>
            <p:ph type="dt" idx="9"/>
          </p:nvPr>
        </p:nvSpPr>
        <p:spPr/>
        <p:txBody>
          <a:bodyPr/>
          <a:p>
            <a:r>
              <a:rPr lang="ru-RU"/>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84"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85"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9FCAD65-37A5-42C4-B2EA-0AEBF77AAF39}" type="slidenum">
              <a:t>&lt;#&gt;</a:t>
            </a:fld>
          </a:p>
        </p:txBody>
      </p:sp>
      <p:sp>
        <p:nvSpPr>
          <p:cNvPr id="7" name="PlaceHolder 6"/>
          <p:cNvSpPr>
            <a:spLocks noGrp="1"/>
          </p:cNvSpPr>
          <p:nvPr>
            <p:ph type="dt" idx="9"/>
          </p:nvPr>
        </p:nvSpPr>
        <p:spPr/>
        <p:txBody>
          <a:bodyPr/>
          <a:p>
            <a:r>
              <a:rPr lang="ru-RU"/>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E8DAFB0-154D-422F-8921-6A82AF13F680}" type="slidenum">
              <a:t>&lt;#&gt;</a:t>
            </a:fld>
          </a:p>
        </p:txBody>
      </p:sp>
      <p:sp>
        <p:nvSpPr>
          <p:cNvPr id="5" name="PlaceHolder 4"/>
          <p:cNvSpPr>
            <a:spLocks noGrp="1"/>
          </p:cNvSpPr>
          <p:nvPr>
            <p:ph type="dt" idx="9"/>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6"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C40CFD9-AF95-42E1-8CCF-41E89C26E5CD}"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F50503D-059D-4AC1-84E9-5BB3D9936010}" type="slidenum">
              <a:t>&lt;#&gt;</a:t>
            </a:fld>
          </a:p>
        </p:txBody>
      </p:sp>
      <p:sp>
        <p:nvSpPr>
          <p:cNvPr id="5" name="PlaceHolder 4"/>
          <p:cNvSpPr>
            <a:spLocks noGrp="1"/>
          </p:cNvSpPr>
          <p:nvPr>
            <p:ph type="dt" idx="9"/>
          </p:nvPr>
        </p:nvSpPr>
        <p:spPr/>
        <p:txBody>
          <a:bodyPr/>
          <a:p>
            <a:r>
              <a:rPr lang="ru-RU"/>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89"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90"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1"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F01F369-3C50-40CD-A7C5-319DBD5CE7EC}" type="slidenum">
              <a:t>&lt;#&gt;</a:t>
            </a:fld>
          </a:p>
        </p:txBody>
      </p:sp>
      <p:sp>
        <p:nvSpPr>
          <p:cNvPr id="8" name="PlaceHolder 7"/>
          <p:cNvSpPr>
            <a:spLocks noGrp="1"/>
          </p:cNvSpPr>
          <p:nvPr>
            <p:ph type="dt" idx="9"/>
          </p:nvPr>
        </p:nvSpPr>
        <p:spPr/>
        <p:txBody>
          <a:bodyPr/>
          <a:p>
            <a:r>
              <a:rPr lang="ru-RU"/>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93"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4"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95"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7E32C69-CDF4-4C4E-A39A-F00F1792389A}" type="slidenum">
              <a:t>&lt;#&gt;</a:t>
            </a:fld>
          </a:p>
        </p:txBody>
      </p:sp>
      <p:sp>
        <p:nvSpPr>
          <p:cNvPr id="8" name="PlaceHolder 7"/>
          <p:cNvSpPr>
            <a:spLocks noGrp="1"/>
          </p:cNvSpPr>
          <p:nvPr>
            <p:ph type="dt" idx="9"/>
          </p:nvPr>
        </p:nvSpPr>
        <p:spPr/>
        <p:txBody>
          <a:bodyPr/>
          <a:p>
            <a:r>
              <a:rPr lang="ru-RU"/>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97"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98"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199"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9D86B08-E7D6-48F1-9A40-B4C77656BC6E}" type="slidenum">
              <a:t>&lt;#&gt;</a:t>
            </a:fld>
          </a:p>
        </p:txBody>
      </p:sp>
      <p:sp>
        <p:nvSpPr>
          <p:cNvPr id="8" name="PlaceHolder 7"/>
          <p:cNvSpPr>
            <a:spLocks noGrp="1"/>
          </p:cNvSpPr>
          <p:nvPr>
            <p:ph type="dt" idx="9"/>
          </p:nvPr>
        </p:nvSpPr>
        <p:spPr/>
        <p:txBody>
          <a:bodyPr/>
          <a:p>
            <a:r>
              <a:rPr lang="ru-RU"/>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01"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02"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6C043B2-3129-4FE0-B588-D096CE2BEF04}" type="slidenum">
              <a:t>&lt;#&gt;</a:t>
            </a:fld>
          </a:p>
        </p:txBody>
      </p:sp>
      <p:sp>
        <p:nvSpPr>
          <p:cNvPr id="7" name="PlaceHolder 6"/>
          <p:cNvSpPr>
            <a:spLocks noGrp="1"/>
          </p:cNvSpPr>
          <p:nvPr>
            <p:ph type="dt" idx="9"/>
          </p:nvPr>
        </p:nvSpPr>
        <p:spPr/>
        <p:txBody>
          <a:bodyPr/>
          <a:p>
            <a:r>
              <a:rPr lang="ru-RU"/>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04"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05"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06"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07"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7511D90-F1F1-48E1-9EFB-17A56524EB0B}" type="slidenum">
              <a:t>&lt;#&gt;</a:t>
            </a:fld>
          </a:p>
        </p:txBody>
      </p:sp>
      <p:sp>
        <p:nvSpPr>
          <p:cNvPr id="9" name="PlaceHolder 8"/>
          <p:cNvSpPr>
            <a:spLocks noGrp="1"/>
          </p:cNvSpPr>
          <p:nvPr>
            <p:ph type="dt" idx="9"/>
          </p:nvPr>
        </p:nvSpPr>
        <p:spPr/>
        <p:txBody>
          <a:bodyPr/>
          <a:p>
            <a:r>
              <a:rPr lang="ru-RU"/>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09"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10"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11"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12"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13"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14"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3C06D3DF-45BC-4020-8825-1E99BF3DC255}" type="slidenum">
              <a:t>&lt;#&gt;</a:t>
            </a:fld>
          </a:p>
        </p:txBody>
      </p:sp>
      <p:sp>
        <p:nvSpPr>
          <p:cNvPr id="11" name="PlaceHolder 10"/>
          <p:cNvSpPr>
            <a:spLocks noGrp="1"/>
          </p:cNvSpPr>
          <p:nvPr>
            <p:ph type="dt" idx="9"/>
          </p:nvPr>
        </p:nvSpPr>
        <p:spPr/>
        <p:txBody>
          <a:bodyPr/>
          <a:p>
            <a:r>
              <a:rPr lang="ru-RU"/>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38A26D83-2EE6-4C0B-B15C-A256794E1343}" type="slidenum">
              <a:t>&lt;#&gt;</a:t>
            </a:fld>
          </a:p>
        </p:txBody>
      </p:sp>
      <p:sp>
        <p:nvSpPr>
          <p:cNvPr id="4" name="PlaceHolder 3"/>
          <p:cNvSpPr>
            <a:spLocks noGrp="1"/>
          </p:cNvSpPr>
          <p:nvPr>
            <p:ph type="dt" idx="12"/>
          </p:nvPr>
        </p:nvSpPr>
        <p:spPr/>
        <p:txBody>
          <a:bodyPr/>
          <a:p>
            <a:r>
              <a:rPr lang="ru-RU"/>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63"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B79B1C7-559B-471F-A206-9A7F4AE5C66F}" type="slidenum">
              <a:t>&lt;#&gt;</a:t>
            </a:fld>
          </a:p>
        </p:txBody>
      </p:sp>
      <p:sp>
        <p:nvSpPr>
          <p:cNvPr id="6" name="PlaceHolder 5"/>
          <p:cNvSpPr>
            <a:spLocks noGrp="1"/>
          </p:cNvSpPr>
          <p:nvPr>
            <p:ph type="dt" idx="12"/>
          </p:nvPr>
        </p:nvSpPr>
        <p:spPr/>
        <p:txBody>
          <a:bodyPr/>
          <a:p>
            <a:r>
              <a:rPr lang="ru-RU"/>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65"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32B8C99-F71B-4F9F-8AE9-0B238790911C}" type="slidenum">
              <a:t>&lt;#&gt;</a:t>
            </a:fld>
          </a:p>
        </p:txBody>
      </p:sp>
      <p:sp>
        <p:nvSpPr>
          <p:cNvPr id="6" name="PlaceHolder 5"/>
          <p:cNvSpPr>
            <a:spLocks noGrp="1"/>
          </p:cNvSpPr>
          <p:nvPr>
            <p:ph type="dt" idx="12"/>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8"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9"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B32FAC3-7013-4A21-B3D8-46DC35FFD723}" type="slidenum">
              <a:t>&lt;#&gt;</a:t>
            </a:fld>
          </a:p>
        </p:txBody>
      </p:sp>
      <p:sp>
        <p:nvSpPr>
          <p:cNvPr id="7" name="PlaceHolder 6"/>
          <p:cNvSpPr>
            <a:spLocks noGrp="1"/>
          </p:cNvSpPr>
          <p:nvPr>
            <p:ph type="dt" idx="3"/>
          </p:nvPr>
        </p:nvSpPr>
        <p:spPr/>
        <p:txBody>
          <a:bodyPr/>
          <a:p>
            <a:r>
              <a:rPr lang="ru-RU"/>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67"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68"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152684A-8B2B-496C-82B7-71CD2CFBD352}" type="slidenum">
              <a:t>&lt;#&gt;</a:t>
            </a:fld>
          </a:p>
        </p:txBody>
      </p:sp>
      <p:sp>
        <p:nvSpPr>
          <p:cNvPr id="7" name="PlaceHolder 6"/>
          <p:cNvSpPr>
            <a:spLocks noGrp="1"/>
          </p:cNvSpPr>
          <p:nvPr>
            <p:ph type="dt" idx="12"/>
          </p:nvPr>
        </p:nvSpPr>
        <p:spPr/>
        <p:txBody>
          <a:bodyPr/>
          <a:p>
            <a:r>
              <a:rPr lang="ru-RU"/>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ADBEA28-4793-453E-8B58-FAD8899291BE}" type="slidenum">
              <a:t>&lt;#&gt;</a:t>
            </a:fld>
          </a:p>
        </p:txBody>
      </p:sp>
      <p:sp>
        <p:nvSpPr>
          <p:cNvPr id="5" name="PlaceHolder 4"/>
          <p:cNvSpPr>
            <a:spLocks noGrp="1"/>
          </p:cNvSpPr>
          <p:nvPr>
            <p:ph type="dt" idx="12"/>
          </p:nvPr>
        </p:nvSpPr>
        <p:spPr/>
        <p:txBody>
          <a:bodyPr/>
          <a:p>
            <a:r>
              <a:rPr lang="ru-RU"/>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5652BBA-3EE6-4499-91DB-BE549C260898}" type="slidenum">
              <a:t>&lt;#&gt;</a:t>
            </a:fld>
          </a:p>
        </p:txBody>
      </p:sp>
      <p:sp>
        <p:nvSpPr>
          <p:cNvPr id="5" name="PlaceHolder 4"/>
          <p:cNvSpPr>
            <a:spLocks noGrp="1"/>
          </p:cNvSpPr>
          <p:nvPr>
            <p:ph type="dt" idx="12"/>
          </p:nvPr>
        </p:nvSpPr>
        <p:spPr/>
        <p:txBody>
          <a:bodyPr/>
          <a:p>
            <a:r>
              <a:rPr lang="ru-RU"/>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72"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73"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74"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2A52801-F49A-4AEA-9141-06EAC2338CDB}" type="slidenum">
              <a:t>&lt;#&gt;</a:t>
            </a:fld>
          </a:p>
        </p:txBody>
      </p:sp>
      <p:sp>
        <p:nvSpPr>
          <p:cNvPr id="8" name="PlaceHolder 7"/>
          <p:cNvSpPr>
            <a:spLocks noGrp="1"/>
          </p:cNvSpPr>
          <p:nvPr>
            <p:ph type="dt" idx="12"/>
          </p:nvPr>
        </p:nvSpPr>
        <p:spPr/>
        <p:txBody>
          <a:bodyPr/>
          <a:p>
            <a:r>
              <a:rPr lang="ru-RU"/>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76"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77"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78"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F7F090E-9DF7-46BC-8981-51A7F9C0D90C}" type="slidenum">
              <a:t>&lt;#&gt;</a:t>
            </a:fld>
          </a:p>
        </p:txBody>
      </p:sp>
      <p:sp>
        <p:nvSpPr>
          <p:cNvPr id="8" name="PlaceHolder 7"/>
          <p:cNvSpPr>
            <a:spLocks noGrp="1"/>
          </p:cNvSpPr>
          <p:nvPr>
            <p:ph type="dt" idx="12"/>
          </p:nvPr>
        </p:nvSpPr>
        <p:spPr/>
        <p:txBody>
          <a:bodyPr/>
          <a:p>
            <a:r>
              <a:rPr lang="ru-RU"/>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80"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81"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82"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C9FFC27-971D-46FC-8F7A-76E8B2DC05B0}" type="slidenum">
              <a:t>&lt;#&gt;</a:t>
            </a:fld>
          </a:p>
        </p:txBody>
      </p:sp>
      <p:sp>
        <p:nvSpPr>
          <p:cNvPr id="8" name="PlaceHolder 7"/>
          <p:cNvSpPr>
            <a:spLocks noGrp="1"/>
          </p:cNvSpPr>
          <p:nvPr>
            <p:ph type="dt" idx="12"/>
          </p:nvPr>
        </p:nvSpPr>
        <p:spPr/>
        <p:txBody>
          <a:bodyPr/>
          <a:p>
            <a:r>
              <a:rPr lang="ru-RU"/>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84"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85"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56EBCD0-05E5-4170-8305-FC2CAE139D60}" type="slidenum">
              <a:t>&lt;#&gt;</a:t>
            </a:fld>
          </a:p>
        </p:txBody>
      </p:sp>
      <p:sp>
        <p:nvSpPr>
          <p:cNvPr id="7" name="PlaceHolder 6"/>
          <p:cNvSpPr>
            <a:spLocks noGrp="1"/>
          </p:cNvSpPr>
          <p:nvPr>
            <p:ph type="dt" idx="12"/>
          </p:nvPr>
        </p:nvSpPr>
        <p:spPr/>
        <p:txBody>
          <a:bodyPr/>
          <a:p>
            <a:r>
              <a:rPr lang="ru-RU"/>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87"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88"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89"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290"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2FE1E72-3821-4A81-9263-DC49B18D93F0}" type="slidenum">
              <a:t>&lt;#&gt;</a:t>
            </a:fld>
          </a:p>
        </p:txBody>
      </p:sp>
      <p:sp>
        <p:nvSpPr>
          <p:cNvPr id="9" name="PlaceHolder 8"/>
          <p:cNvSpPr>
            <a:spLocks noGrp="1"/>
          </p:cNvSpPr>
          <p:nvPr>
            <p:ph type="dt" idx="12"/>
          </p:nvPr>
        </p:nvSpPr>
        <p:spPr/>
        <p:txBody>
          <a:bodyPr/>
          <a:p>
            <a:r>
              <a:rPr lang="ru-RU"/>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92"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93"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94"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95"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96"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297"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73D5421-0783-460B-96FE-9BD9A33E08B9}" type="slidenum">
              <a:t>&lt;#&gt;</a:t>
            </a:fld>
          </a:p>
        </p:txBody>
      </p:sp>
      <p:sp>
        <p:nvSpPr>
          <p:cNvPr id="11" name="PlaceHolder 10"/>
          <p:cNvSpPr>
            <a:spLocks noGrp="1"/>
          </p:cNvSpPr>
          <p:nvPr>
            <p:ph type="dt" idx="12"/>
          </p:nvPr>
        </p:nvSpPr>
        <p:spPr/>
        <p:txBody>
          <a:bodyPr/>
          <a:p>
            <a:r>
              <a:rPr lang="ru-RU"/>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CDAD34C-C3A0-49EB-8087-A1C3EA5D6474}" type="slidenum">
              <a:t>&lt;#&gt;</a:t>
            </a:fld>
          </a:p>
        </p:txBody>
      </p:sp>
      <p:sp>
        <p:nvSpPr>
          <p:cNvPr id="4" name="PlaceHolder 3"/>
          <p:cNvSpPr>
            <a:spLocks noGrp="1"/>
          </p:cNvSpPr>
          <p:nvPr>
            <p:ph type="dt" idx="15"/>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80923ED-5183-44E8-BBE4-D3F9E3CED8C2}"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4"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F9E2BAD-1C83-44CF-9741-52B6CEAE498E}" type="slidenum">
              <a:t>&lt;#&gt;</a:t>
            </a:fld>
          </a:p>
        </p:txBody>
      </p:sp>
      <p:sp>
        <p:nvSpPr>
          <p:cNvPr id="6" name="PlaceHolder 5"/>
          <p:cNvSpPr>
            <a:spLocks noGrp="1"/>
          </p:cNvSpPr>
          <p:nvPr>
            <p:ph type="dt" idx="15"/>
          </p:nvPr>
        </p:nvSpPr>
        <p:spPr/>
        <p:txBody>
          <a:bodyPr/>
          <a:p>
            <a:r>
              <a:rPr lang="ru-RU"/>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6"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FE58E036-B5A5-498A-B667-222049710233}" type="slidenum">
              <a:t>&lt;#&gt;</a:t>
            </a:fld>
          </a:p>
        </p:txBody>
      </p:sp>
      <p:sp>
        <p:nvSpPr>
          <p:cNvPr id="6" name="PlaceHolder 5"/>
          <p:cNvSpPr>
            <a:spLocks noGrp="1"/>
          </p:cNvSpPr>
          <p:nvPr>
            <p:ph type="dt" idx="15"/>
          </p:nvPr>
        </p:nvSpPr>
        <p:spPr/>
        <p:txBody>
          <a:bodyPr/>
          <a:p>
            <a:r>
              <a:rPr lang="ru-RU"/>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8"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29"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F32DBF46-14D0-4659-B7DC-03CD2855B276}" type="slidenum">
              <a:t>&lt;#&gt;</a:t>
            </a:fld>
          </a:p>
        </p:txBody>
      </p:sp>
      <p:sp>
        <p:nvSpPr>
          <p:cNvPr id="7" name="PlaceHolder 6"/>
          <p:cNvSpPr>
            <a:spLocks noGrp="1"/>
          </p:cNvSpPr>
          <p:nvPr>
            <p:ph type="dt" idx="15"/>
          </p:nvPr>
        </p:nvSpPr>
        <p:spPr/>
        <p:txBody>
          <a:bodyPr/>
          <a:p>
            <a:r>
              <a:rPr lang="ru-RU"/>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65C47600-D6F1-4D57-AADC-4A1804BAC51A}" type="slidenum">
              <a:t>&lt;#&gt;</a:t>
            </a:fld>
          </a:p>
        </p:txBody>
      </p:sp>
      <p:sp>
        <p:nvSpPr>
          <p:cNvPr id="5" name="PlaceHolder 4"/>
          <p:cNvSpPr>
            <a:spLocks noGrp="1"/>
          </p:cNvSpPr>
          <p:nvPr>
            <p:ph type="dt" idx="15"/>
          </p:nvPr>
        </p:nvSpPr>
        <p:spPr/>
        <p:txBody>
          <a:bodyPr/>
          <a:p>
            <a:r>
              <a:rPr lang="ru-RU"/>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1"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24ADB256-A277-4F9C-A182-39002DF66FAF}" type="slidenum">
              <a:t>&lt;#&gt;</a:t>
            </a:fld>
          </a:p>
        </p:txBody>
      </p:sp>
      <p:sp>
        <p:nvSpPr>
          <p:cNvPr id="5" name="PlaceHolder 4"/>
          <p:cNvSpPr>
            <a:spLocks noGrp="1"/>
          </p:cNvSpPr>
          <p:nvPr>
            <p:ph type="dt" idx="15"/>
          </p:nvPr>
        </p:nvSpPr>
        <p:spPr/>
        <p:txBody>
          <a:bodyPr/>
          <a:p>
            <a:r>
              <a:rPr lang="ru-RU"/>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33"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334"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5"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50754AB-6731-440D-AA5E-40276F08DE99}" type="slidenum">
              <a:t>&lt;#&gt;</a:t>
            </a:fld>
          </a:p>
        </p:txBody>
      </p:sp>
      <p:sp>
        <p:nvSpPr>
          <p:cNvPr id="8" name="PlaceHolder 7"/>
          <p:cNvSpPr>
            <a:spLocks noGrp="1"/>
          </p:cNvSpPr>
          <p:nvPr>
            <p:ph type="dt" idx="15"/>
          </p:nvPr>
        </p:nvSpPr>
        <p:spPr/>
        <p:txBody>
          <a:bodyPr/>
          <a:p>
            <a:r>
              <a:rPr lang="ru-RU"/>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37"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8"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339"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A79DB7FF-C6D2-464A-90E8-0EBD670B5C49}" type="slidenum">
              <a:t>&lt;#&gt;</a:t>
            </a:fld>
          </a:p>
        </p:txBody>
      </p:sp>
      <p:sp>
        <p:nvSpPr>
          <p:cNvPr id="8" name="PlaceHolder 7"/>
          <p:cNvSpPr>
            <a:spLocks noGrp="1"/>
          </p:cNvSpPr>
          <p:nvPr>
            <p:ph type="dt" idx="15"/>
          </p:nvPr>
        </p:nvSpPr>
        <p:spPr/>
        <p:txBody>
          <a:bodyPr/>
          <a:p>
            <a:r>
              <a:rPr lang="ru-RU"/>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41"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342"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343"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F26E870-5605-4F8D-94D6-095DEC124513}" type="slidenum">
              <a:t>&lt;#&gt;</a:t>
            </a:fld>
          </a:p>
        </p:txBody>
      </p:sp>
      <p:sp>
        <p:nvSpPr>
          <p:cNvPr id="8" name="PlaceHolder 7"/>
          <p:cNvSpPr>
            <a:spLocks noGrp="1"/>
          </p:cNvSpPr>
          <p:nvPr>
            <p:ph type="dt" idx="15"/>
          </p:nvPr>
        </p:nvSpPr>
        <p:spPr/>
        <p:txBody>
          <a:bodyPr/>
          <a:p>
            <a:r>
              <a:rPr lang="ru-RU"/>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45"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46"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654118A-27AD-41AF-8908-02B803EC64B0}" type="slidenum">
              <a:t>&lt;#&gt;</a:t>
            </a:fld>
          </a:p>
        </p:txBody>
      </p:sp>
      <p:sp>
        <p:nvSpPr>
          <p:cNvPr id="7" name="PlaceHolder 6"/>
          <p:cNvSpPr>
            <a:spLocks noGrp="1"/>
          </p:cNvSpPr>
          <p:nvPr>
            <p:ph type="dt" idx="15"/>
          </p:nvPr>
        </p:nvSpPr>
        <p:spPr/>
        <p:txBody>
          <a:bodyPr/>
          <a:p>
            <a:r>
              <a:rPr lang="ru-RU"/>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48"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349"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350"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351"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3C3BB74-DCC7-47CB-BE17-35AFFFA9610C}" type="slidenum">
              <a:t>&lt;#&gt;</a:t>
            </a:fld>
          </a:p>
        </p:txBody>
      </p:sp>
      <p:sp>
        <p:nvSpPr>
          <p:cNvPr id="9" name="PlaceHolder 8"/>
          <p:cNvSpPr>
            <a:spLocks noGrp="1"/>
          </p:cNvSpPr>
          <p:nvPr>
            <p:ph type="dt" idx="15"/>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8D7AD7D-C94D-4D4D-B8A8-3A20ECE62984}"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53"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354"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355"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356"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357"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358"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E075CAC4-DC52-4610-9FC6-E13E5D2CB221}" type="slidenum">
              <a:t>&lt;#&gt;</a:t>
            </a:fld>
          </a:p>
        </p:txBody>
      </p:sp>
      <p:sp>
        <p:nvSpPr>
          <p:cNvPr id="11" name="PlaceHolder 10"/>
          <p:cNvSpPr>
            <a:spLocks noGrp="1"/>
          </p:cNvSpPr>
          <p:nvPr>
            <p:ph type="dt" idx="15"/>
          </p:nvPr>
        </p:nvSpPr>
        <p:spPr/>
        <p:txBody>
          <a:bodyPr/>
          <a:p>
            <a:r>
              <a:rPr lang="ru-RU"/>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38162BC0-A022-4856-9509-605E2B3964BE}" type="slidenum">
              <a:t>&lt;#&gt;</a:t>
            </a:fld>
          </a:p>
        </p:txBody>
      </p:sp>
      <p:sp>
        <p:nvSpPr>
          <p:cNvPr id="4" name="PlaceHolder 3"/>
          <p:cNvSpPr>
            <a:spLocks noGrp="1"/>
          </p:cNvSpPr>
          <p:nvPr>
            <p:ph type="dt" idx="18"/>
          </p:nvPr>
        </p:nvSpPr>
        <p:spPr/>
        <p:txBody>
          <a:bodyPr/>
          <a:p>
            <a:r>
              <a:rPr lang="ru-RU"/>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01"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E02A7DF-7AAA-4923-B2A5-29FF68D82340}" type="slidenum">
              <a:t>&lt;#&gt;</a:t>
            </a:fld>
          </a:p>
        </p:txBody>
      </p:sp>
      <p:sp>
        <p:nvSpPr>
          <p:cNvPr id="6" name="PlaceHolder 5"/>
          <p:cNvSpPr>
            <a:spLocks noGrp="1"/>
          </p:cNvSpPr>
          <p:nvPr>
            <p:ph type="dt" idx="18"/>
          </p:nvPr>
        </p:nvSpPr>
        <p:spPr/>
        <p:txBody>
          <a:bodyPr/>
          <a:p>
            <a:r>
              <a:rPr lang="ru-RU"/>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03"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4FDA2A1E-BAE3-4454-BAF2-643BD65A6B82}" type="slidenum">
              <a:t>&lt;#&gt;</a:t>
            </a:fld>
          </a:p>
        </p:txBody>
      </p:sp>
      <p:sp>
        <p:nvSpPr>
          <p:cNvPr id="6" name="PlaceHolder 5"/>
          <p:cNvSpPr>
            <a:spLocks noGrp="1"/>
          </p:cNvSpPr>
          <p:nvPr>
            <p:ph type="dt" idx="18"/>
          </p:nvPr>
        </p:nvSpPr>
        <p:spPr/>
        <p:txBody>
          <a:bodyPr/>
          <a:p>
            <a:r>
              <a:rPr lang="ru-RU"/>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05"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6"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F001A799-247A-4F03-9865-C03A87BB4496}" type="slidenum">
              <a:t>&lt;#&gt;</a:t>
            </a:fld>
          </a:p>
        </p:txBody>
      </p:sp>
      <p:sp>
        <p:nvSpPr>
          <p:cNvPr id="7" name="PlaceHolder 6"/>
          <p:cNvSpPr>
            <a:spLocks noGrp="1"/>
          </p:cNvSpPr>
          <p:nvPr>
            <p:ph type="dt" idx="18"/>
          </p:nvPr>
        </p:nvSpPr>
        <p:spPr/>
        <p:txBody>
          <a:bodyPr/>
          <a:p>
            <a:r>
              <a:rPr lang="ru-RU"/>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955AC4AF-5470-4DB1-8978-72DCBE706495}" type="slidenum">
              <a:t>&lt;#&gt;</a:t>
            </a:fld>
          </a:p>
        </p:txBody>
      </p:sp>
      <p:sp>
        <p:nvSpPr>
          <p:cNvPr id="5" name="PlaceHolder 4"/>
          <p:cNvSpPr>
            <a:spLocks noGrp="1"/>
          </p:cNvSpPr>
          <p:nvPr>
            <p:ph type="dt" idx="18"/>
          </p:nvPr>
        </p:nvSpPr>
        <p:spPr/>
        <p:txBody>
          <a:bodyPr/>
          <a:p>
            <a:r>
              <a:rPr lang="ru-RU"/>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1BC7061B-5787-4124-9745-26C21FDDD3C0}" type="slidenum">
              <a:t>&lt;#&gt;</a:t>
            </a:fld>
          </a:p>
        </p:txBody>
      </p:sp>
      <p:sp>
        <p:nvSpPr>
          <p:cNvPr id="5" name="PlaceHolder 4"/>
          <p:cNvSpPr>
            <a:spLocks noGrp="1"/>
          </p:cNvSpPr>
          <p:nvPr>
            <p:ph type="dt" idx="18"/>
          </p:nvPr>
        </p:nvSpPr>
        <p:spPr/>
        <p:txBody>
          <a:bodyPr/>
          <a:p>
            <a:r>
              <a:rPr lang="ru-RU"/>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10"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11"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12"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B67F9812-E2C3-499B-9DE5-5B91153BC065}" type="slidenum">
              <a:t>&lt;#&gt;</a:t>
            </a:fld>
          </a:p>
        </p:txBody>
      </p:sp>
      <p:sp>
        <p:nvSpPr>
          <p:cNvPr id="8" name="PlaceHolder 7"/>
          <p:cNvSpPr>
            <a:spLocks noGrp="1"/>
          </p:cNvSpPr>
          <p:nvPr>
            <p:ph type="dt" idx="18"/>
          </p:nvPr>
        </p:nvSpPr>
        <p:spPr/>
        <p:txBody>
          <a:bodyPr/>
          <a:p>
            <a:r>
              <a:rPr lang="ru-RU"/>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14"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15"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16"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35F70DE2-7D6E-4BCA-8721-7755B039836B}" type="slidenum">
              <a:t>&lt;#&gt;</a:t>
            </a:fld>
          </a:p>
        </p:txBody>
      </p:sp>
      <p:sp>
        <p:nvSpPr>
          <p:cNvPr id="8" name="PlaceHolder 7"/>
          <p:cNvSpPr>
            <a:spLocks noGrp="1"/>
          </p:cNvSpPr>
          <p:nvPr>
            <p:ph type="dt" idx="18"/>
          </p:nvPr>
        </p:nvSpPr>
        <p:spPr/>
        <p:txBody>
          <a:bodyPr/>
          <a:p>
            <a:r>
              <a:rPr lang="ru-RU"/>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18"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19"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20"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5EF2BE4-F932-4F3B-A235-DA366B326EA5}" type="slidenum">
              <a:t>&lt;#&gt;</a:t>
            </a:fld>
          </a:p>
        </p:txBody>
      </p:sp>
      <p:sp>
        <p:nvSpPr>
          <p:cNvPr id="8" name="PlaceHolder 7"/>
          <p:cNvSpPr>
            <a:spLocks noGrp="1"/>
          </p:cNvSpPr>
          <p:nvPr>
            <p:ph type="dt" idx="18"/>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3"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4"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5"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E179373-D871-43B0-BBA7-8299E2C11219}"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22"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23"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57FF8E5-8154-49B8-83BE-EED652F4A62E}" type="slidenum">
              <a:t>&lt;#&gt;</a:t>
            </a:fld>
          </a:p>
        </p:txBody>
      </p:sp>
      <p:sp>
        <p:nvSpPr>
          <p:cNvPr id="7" name="PlaceHolder 6"/>
          <p:cNvSpPr>
            <a:spLocks noGrp="1"/>
          </p:cNvSpPr>
          <p:nvPr>
            <p:ph type="dt" idx="18"/>
          </p:nvPr>
        </p:nvSpPr>
        <p:spPr/>
        <p:txBody>
          <a:bodyPr/>
          <a:p>
            <a:r>
              <a:rPr lang="ru-RU"/>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25"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26"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27"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28"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3FAF1320-E52F-487E-8777-E9AB8333C9DB}" type="slidenum">
              <a:t>&lt;#&gt;</a:t>
            </a:fld>
          </a:p>
        </p:txBody>
      </p:sp>
      <p:sp>
        <p:nvSpPr>
          <p:cNvPr id="9" name="PlaceHolder 8"/>
          <p:cNvSpPr>
            <a:spLocks noGrp="1"/>
          </p:cNvSpPr>
          <p:nvPr>
            <p:ph type="dt" idx="18"/>
          </p:nvPr>
        </p:nvSpPr>
        <p:spPr/>
        <p:txBody>
          <a:bodyPr/>
          <a:p>
            <a:r>
              <a:rPr lang="ru-RU"/>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30"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431"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432"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433"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434"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435"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8133DA7F-AC80-4CA5-8939-58A627B1A77A}" type="slidenum">
              <a:t>&lt;#&gt;</a:t>
            </a:fld>
          </a:p>
        </p:txBody>
      </p:sp>
      <p:sp>
        <p:nvSpPr>
          <p:cNvPr id="11" name="PlaceHolder 10"/>
          <p:cNvSpPr>
            <a:spLocks noGrp="1"/>
          </p:cNvSpPr>
          <p:nvPr>
            <p:ph type="dt" idx="18"/>
          </p:nvPr>
        </p:nvSpPr>
        <p:spPr/>
        <p:txBody>
          <a:bodyPr/>
          <a:p>
            <a:r>
              <a:rPr lang="ru-RU"/>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AA36DE0B-7EF8-4314-BE6F-B1B3692C4123}" type="slidenum">
              <a:t>&lt;#&gt;</a:t>
            </a:fld>
          </a:p>
        </p:txBody>
      </p:sp>
      <p:sp>
        <p:nvSpPr>
          <p:cNvPr id="4" name="PlaceHolder 3"/>
          <p:cNvSpPr>
            <a:spLocks noGrp="1"/>
          </p:cNvSpPr>
          <p:nvPr>
            <p:ph type="dt" idx="21"/>
          </p:nvPr>
        </p:nvSpPr>
        <p:spPr/>
        <p:txBody>
          <a:bodyPr/>
          <a:p>
            <a:r>
              <a:rPr lang="ru-RU"/>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70"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A2751673-B010-4614-9C28-3126BECA211C}" type="slidenum">
              <a:t>&lt;#&gt;</a:t>
            </a:fld>
          </a:p>
        </p:txBody>
      </p:sp>
      <p:sp>
        <p:nvSpPr>
          <p:cNvPr id="6" name="PlaceHolder 5"/>
          <p:cNvSpPr>
            <a:spLocks noGrp="1"/>
          </p:cNvSpPr>
          <p:nvPr>
            <p:ph type="dt" idx="21"/>
          </p:nvPr>
        </p:nvSpPr>
        <p:spPr/>
        <p:txBody>
          <a:bodyPr/>
          <a:p>
            <a:r>
              <a:rPr lang="ru-RU"/>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72"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7E3D01FF-12F3-4223-B2BF-303AB65F0B45}" type="slidenum">
              <a:t>&lt;#&gt;</a:t>
            </a:fld>
          </a:p>
        </p:txBody>
      </p:sp>
      <p:sp>
        <p:nvSpPr>
          <p:cNvPr id="6" name="PlaceHolder 5"/>
          <p:cNvSpPr>
            <a:spLocks noGrp="1"/>
          </p:cNvSpPr>
          <p:nvPr>
            <p:ph type="dt" idx="21"/>
          </p:nvPr>
        </p:nvSpPr>
        <p:spPr/>
        <p:txBody>
          <a:bodyPr/>
          <a:p>
            <a:r>
              <a:rPr lang="ru-RU"/>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74"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75"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6264F3A4-6FE6-4BDD-8F6B-234F1F7084D1}" type="slidenum">
              <a:t>&lt;#&gt;</a:t>
            </a:fld>
          </a:p>
        </p:txBody>
      </p:sp>
      <p:sp>
        <p:nvSpPr>
          <p:cNvPr id="7" name="PlaceHolder 6"/>
          <p:cNvSpPr>
            <a:spLocks noGrp="1"/>
          </p:cNvSpPr>
          <p:nvPr>
            <p:ph type="dt" idx="21"/>
          </p:nvPr>
        </p:nvSpPr>
        <p:spPr/>
        <p:txBody>
          <a:bodyPr/>
          <a:p>
            <a:r>
              <a:rPr lang="ru-RU"/>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14F5DB59-5442-4148-92EF-314B803EE067}" type="slidenum">
              <a:t>&lt;#&gt;</a:t>
            </a:fld>
          </a:p>
        </p:txBody>
      </p:sp>
      <p:sp>
        <p:nvSpPr>
          <p:cNvPr id="5" name="PlaceHolder 4"/>
          <p:cNvSpPr>
            <a:spLocks noGrp="1"/>
          </p:cNvSpPr>
          <p:nvPr>
            <p:ph type="dt" idx="21"/>
          </p:nvPr>
        </p:nvSpPr>
        <p:spPr/>
        <p:txBody>
          <a:bodyPr/>
          <a:p>
            <a:r>
              <a:rPr lang="ru-RU"/>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4203EAD1-27A1-460B-BFE0-F0548AA115A6}" type="slidenum">
              <a:t>&lt;#&gt;</a:t>
            </a:fld>
          </a:p>
        </p:txBody>
      </p:sp>
      <p:sp>
        <p:nvSpPr>
          <p:cNvPr id="5" name="PlaceHolder 4"/>
          <p:cNvSpPr>
            <a:spLocks noGrp="1"/>
          </p:cNvSpPr>
          <p:nvPr>
            <p:ph type="dt" idx="21"/>
          </p:nvPr>
        </p:nvSpPr>
        <p:spPr/>
        <p:txBody>
          <a:bodyPr/>
          <a:p>
            <a:r>
              <a:rPr lang="ru-RU"/>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79"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80"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81"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31E2BCF6-E0D2-4C70-8FF3-9B792D3A6763}" type="slidenum">
              <a:t>&lt;#&gt;</a:t>
            </a:fld>
          </a:p>
        </p:txBody>
      </p:sp>
      <p:sp>
        <p:nvSpPr>
          <p:cNvPr id="8" name="PlaceHolder 7"/>
          <p:cNvSpPr>
            <a:spLocks noGrp="1"/>
          </p:cNvSpPr>
          <p:nvPr>
            <p:ph type="dt" idx="2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7"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8"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9"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3D50C04-5B39-45C8-BEAA-5B19898B6114}"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83"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84"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85"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F930B75D-C272-41D7-BECA-4CC12BE5E05A}" type="slidenum">
              <a:t>&lt;#&gt;</a:t>
            </a:fld>
          </a:p>
        </p:txBody>
      </p:sp>
      <p:sp>
        <p:nvSpPr>
          <p:cNvPr id="8" name="PlaceHolder 7"/>
          <p:cNvSpPr>
            <a:spLocks noGrp="1"/>
          </p:cNvSpPr>
          <p:nvPr>
            <p:ph type="dt" idx="21"/>
          </p:nvPr>
        </p:nvSpPr>
        <p:spPr/>
        <p:txBody>
          <a:bodyPr/>
          <a:p>
            <a:r>
              <a:rPr lang="ru-RU"/>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87"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88"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89"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8BAD1C7A-5948-4E09-9BC1-6307E2A84D47}" type="slidenum">
              <a:t>&lt;#&gt;</a:t>
            </a:fld>
          </a:p>
        </p:txBody>
      </p:sp>
      <p:sp>
        <p:nvSpPr>
          <p:cNvPr id="8" name="PlaceHolder 7"/>
          <p:cNvSpPr>
            <a:spLocks noGrp="1"/>
          </p:cNvSpPr>
          <p:nvPr>
            <p:ph type="dt" idx="21"/>
          </p:nvPr>
        </p:nvSpPr>
        <p:spPr/>
        <p:txBody>
          <a:bodyPr/>
          <a:p>
            <a:r>
              <a:rPr lang="ru-RU"/>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91"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92"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95AC3C4B-3CDF-41DE-90A0-0BD0E50C83D6}" type="slidenum">
              <a:t>&lt;#&gt;</a:t>
            </a:fld>
          </a:p>
        </p:txBody>
      </p:sp>
      <p:sp>
        <p:nvSpPr>
          <p:cNvPr id="7" name="PlaceHolder 6"/>
          <p:cNvSpPr>
            <a:spLocks noGrp="1"/>
          </p:cNvSpPr>
          <p:nvPr>
            <p:ph type="dt" idx="21"/>
          </p:nvPr>
        </p:nvSpPr>
        <p:spPr/>
        <p:txBody>
          <a:bodyPr/>
          <a:p>
            <a:r>
              <a:rPr lang="ru-RU"/>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94"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95"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96"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497"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C2F7C2DE-8792-4740-AD0E-335B6E53D7D4}" type="slidenum">
              <a:t>&lt;#&gt;</a:t>
            </a:fld>
          </a:p>
        </p:txBody>
      </p:sp>
      <p:sp>
        <p:nvSpPr>
          <p:cNvPr id="9" name="PlaceHolder 8"/>
          <p:cNvSpPr>
            <a:spLocks noGrp="1"/>
          </p:cNvSpPr>
          <p:nvPr>
            <p:ph type="dt" idx="21"/>
          </p:nvPr>
        </p:nvSpPr>
        <p:spPr/>
        <p:txBody>
          <a:bodyPr/>
          <a:p>
            <a:r>
              <a:rPr lang="ru-RU"/>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99"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00"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01"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02"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03"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04"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A51E491C-57CD-4406-A29D-59BBCBBDE70F}" type="slidenum">
              <a:t>&lt;#&gt;</a:t>
            </a:fld>
          </a:p>
        </p:txBody>
      </p:sp>
      <p:sp>
        <p:nvSpPr>
          <p:cNvPr id="11" name="PlaceHolder 10"/>
          <p:cNvSpPr>
            <a:spLocks noGrp="1"/>
          </p:cNvSpPr>
          <p:nvPr>
            <p:ph type="dt" idx="21"/>
          </p:nvPr>
        </p:nvSpPr>
        <p:spPr/>
        <p:txBody>
          <a:bodyPr/>
          <a:p>
            <a:r>
              <a:rPr lang="ru-RU"/>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EE82D8C4-933C-4BF2-818F-867B79EE1E0E}" type="slidenum">
              <a:t>&lt;#&gt;</a:t>
            </a:fld>
          </a:p>
        </p:txBody>
      </p:sp>
      <p:sp>
        <p:nvSpPr>
          <p:cNvPr id="4" name="PlaceHolder 3"/>
          <p:cNvSpPr>
            <a:spLocks noGrp="1"/>
          </p:cNvSpPr>
          <p:nvPr>
            <p:ph type="dt" idx="24"/>
          </p:nvPr>
        </p:nvSpPr>
        <p:spPr/>
        <p:txBody>
          <a:bodyPr/>
          <a:p>
            <a:r>
              <a:rPr lang="ru-RU"/>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38"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C27CC6B3-257F-44C0-BDD1-E1461F5B9131}" type="slidenum">
              <a:t>&lt;#&gt;</a:t>
            </a:fld>
          </a:p>
        </p:txBody>
      </p:sp>
      <p:sp>
        <p:nvSpPr>
          <p:cNvPr id="6" name="PlaceHolder 5"/>
          <p:cNvSpPr>
            <a:spLocks noGrp="1"/>
          </p:cNvSpPr>
          <p:nvPr>
            <p:ph type="dt" idx="24"/>
          </p:nvPr>
        </p:nvSpPr>
        <p:spPr/>
        <p:txBody>
          <a:bodyPr/>
          <a:p>
            <a:r>
              <a:rPr lang="ru-RU"/>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40"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46BC67C6-645C-4014-A25F-799B5204B8D3}" type="slidenum">
              <a:t>&lt;#&gt;</a:t>
            </a:fld>
          </a:p>
        </p:txBody>
      </p:sp>
      <p:sp>
        <p:nvSpPr>
          <p:cNvPr id="6" name="PlaceHolder 5"/>
          <p:cNvSpPr>
            <a:spLocks noGrp="1"/>
          </p:cNvSpPr>
          <p:nvPr>
            <p:ph type="dt" idx="24"/>
          </p:nvPr>
        </p:nvSpPr>
        <p:spPr/>
        <p:txBody>
          <a:bodyPr/>
          <a:p>
            <a:r>
              <a:rPr lang="ru-RU"/>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42"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43"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16C5A85E-C21F-486E-8189-A9B82DA1561A}" type="slidenum">
              <a:t>&lt;#&gt;</a:t>
            </a:fld>
          </a:p>
        </p:txBody>
      </p:sp>
      <p:sp>
        <p:nvSpPr>
          <p:cNvPr id="7" name="PlaceHolder 6"/>
          <p:cNvSpPr>
            <a:spLocks noGrp="1"/>
          </p:cNvSpPr>
          <p:nvPr>
            <p:ph type="dt" idx="24"/>
          </p:nvPr>
        </p:nvSpPr>
        <p:spPr/>
        <p:txBody>
          <a:bodyPr/>
          <a:p>
            <a:r>
              <a:rPr lang="ru-RU"/>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35448D07-7A48-43CD-97F1-342025DA1725}" type="slidenum">
              <a:t>&lt;#&gt;</a:t>
            </a:fld>
          </a:p>
        </p:txBody>
      </p:sp>
      <p:sp>
        <p:nvSpPr>
          <p:cNvPr id="5" name="PlaceHolder 4"/>
          <p:cNvSpPr>
            <a:spLocks noGrp="1"/>
          </p:cNvSpPr>
          <p:nvPr>
            <p:ph type="dt" idx="24"/>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1"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2"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3"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49F7B89-9071-445A-B9A5-DC581D0ABE69}"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5" name="PlaceHolder 1"/>
          <p:cNvSpPr>
            <a:spLocks noGrp="1"/>
          </p:cNvSpPr>
          <p:nvPr>
            <p:ph type="subTitle"/>
          </p:nvPr>
        </p:nvSpPr>
        <p:spPr>
          <a:xfrm>
            <a:off x="504000" y="-63000"/>
            <a:ext cx="9071280" cy="70668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C837D237-D436-45E6-AD35-9BFFBE6257EA}" type="slidenum">
              <a:t>&lt;#&gt;</a:t>
            </a:fld>
          </a:p>
        </p:txBody>
      </p:sp>
      <p:sp>
        <p:nvSpPr>
          <p:cNvPr id="5" name="PlaceHolder 4"/>
          <p:cNvSpPr>
            <a:spLocks noGrp="1"/>
          </p:cNvSpPr>
          <p:nvPr>
            <p:ph type="dt" idx="24"/>
          </p:nvPr>
        </p:nvSpPr>
        <p:spPr/>
        <p:txBody>
          <a:bodyPr/>
          <a:p>
            <a:r>
              <a:rPr lang="ru-RU"/>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47"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48" name="PlaceHolder 3"/>
          <p:cNvSpPr>
            <a:spLocks noGrp="1"/>
          </p:cNvSpPr>
          <p:nvPr>
            <p:ph/>
          </p:nvPr>
        </p:nvSpPr>
        <p:spPr>
          <a:xfrm>
            <a:off x="692496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49"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5B83DDD9-0F9C-4E58-B7C5-55154FF7C50E}" type="slidenum">
              <a:t>&lt;#&gt;</a:t>
            </a:fld>
          </a:p>
        </p:txBody>
      </p:sp>
      <p:sp>
        <p:nvSpPr>
          <p:cNvPr id="8" name="PlaceHolder 7"/>
          <p:cNvSpPr>
            <a:spLocks noGrp="1"/>
          </p:cNvSpPr>
          <p:nvPr>
            <p:ph type="dt" idx="24"/>
          </p:nvPr>
        </p:nvSpPr>
        <p:spPr/>
        <p:txBody>
          <a:bodyPr/>
          <a:p>
            <a:r>
              <a:rPr lang="ru-RU"/>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1" name="PlaceHolder 2"/>
          <p:cNvSpPr>
            <a:spLocks noGrp="1"/>
          </p:cNvSpPr>
          <p:nvPr>
            <p:ph/>
          </p:nvPr>
        </p:nvSpPr>
        <p:spPr>
          <a:xfrm>
            <a:off x="4140000" y="1326600"/>
            <a:ext cx="265212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52"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53" name="PlaceHolder 4"/>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338A509D-9DCC-46BE-A084-62E875BB65A3}" type="slidenum">
              <a:t>&lt;#&gt;</a:t>
            </a:fld>
          </a:p>
        </p:txBody>
      </p:sp>
      <p:sp>
        <p:nvSpPr>
          <p:cNvPr id="8" name="PlaceHolder 7"/>
          <p:cNvSpPr>
            <a:spLocks noGrp="1"/>
          </p:cNvSpPr>
          <p:nvPr>
            <p:ph type="dt" idx="24"/>
          </p:nvPr>
        </p:nvSpPr>
        <p:spPr/>
        <p:txBody>
          <a:bodyPr/>
          <a:p>
            <a:r>
              <a:rPr lang="ru-RU"/>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5"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56"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57" name="PlaceHolder 4"/>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B06410AD-0C0A-41B4-B224-7D5719336C16}" type="slidenum">
              <a:t>&lt;#&gt;</a:t>
            </a:fld>
          </a:p>
        </p:txBody>
      </p:sp>
      <p:sp>
        <p:nvSpPr>
          <p:cNvPr id="8" name="PlaceHolder 7"/>
          <p:cNvSpPr>
            <a:spLocks noGrp="1"/>
          </p:cNvSpPr>
          <p:nvPr>
            <p:ph type="dt" idx="24"/>
          </p:nvPr>
        </p:nvSpPr>
        <p:spPr/>
        <p:txBody>
          <a:bodyPr/>
          <a:p>
            <a:r>
              <a:rPr lang="ru-RU"/>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9" name="PlaceHolder 2"/>
          <p:cNvSpPr>
            <a:spLocks noGrp="1"/>
          </p:cNvSpPr>
          <p:nvPr>
            <p:ph/>
          </p:nvPr>
        </p:nvSpPr>
        <p:spPr>
          <a:xfrm>
            <a:off x="4140000" y="132660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60" name="PlaceHolder 3"/>
          <p:cNvSpPr>
            <a:spLocks noGrp="1"/>
          </p:cNvSpPr>
          <p:nvPr>
            <p:ph/>
          </p:nvPr>
        </p:nvSpPr>
        <p:spPr>
          <a:xfrm>
            <a:off x="4140000" y="3044160"/>
            <a:ext cx="5435280" cy="156816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308156C4-9A6A-4256-BC28-092FEF1BCD19}" type="slidenum">
              <a:t>&lt;#&gt;</a:t>
            </a:fld>
          </a:p>
        </p:txBody>
      </p:sp>
      <p:sp>
        <p:nvSpPr>
          <p:cNvPr id="7" name="PlaceHolder 6"/>
          <p:cNvSpPr>
            <a:spLocks noGrp="1"/>
          </p:cNvSpPr>
          <p:nvPr>
            <p:ph type="dt" idx="24"/>
          </p:nvPr>
        </p:nvSpPr>
        <p:spPr/>
        <p:txBody>
          <a:bodyPr/>
          <a:p>
            <a:r>
              <a:rPr lang="ru-RU"/>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62" name="PlaceHolder 2"/>
          <p:cNvSpPr>
            <a:spLocks noGrp="1"/>
          </p:cNvSpPr>
          <p:nvPr>
            <p:ph/>
          </p:nvPr>
        </p:nvSpPr>
        <p:spPr>
          <a:xfrm>
            <a:off x="414000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63" name="PlaceHolder 3"/>
          <p:cNvSpPr>
            <a:spLocks noGrp="1"/>
          </p:cNvSpPr>
          <p:nvPr>
            <p:ph/>
          </p:nvPr>
        </p:nvSpPr>
        <p:spPr>
          <a:xfrm>
            <a:off x="6924960" y="132660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64" name="PlaceHolder 4"/>
          <p:cNvSpPr>
            <a:spLocks noGrp="1"/>
          </p:cNvSpPr>
          <p:nvPr>
            <p:ph/>
          </p:nvPr>
        </p:nvSpPr>
        <p:spPr>
          <a:xfrm>
            <a:off x="414000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565" name="PlaceHolder 5"/>
          <p:cNvSpPr>
            <a:spLocks noGrp="1"/>
          </p:cNvSpPr>
          <p:nvPr>
            <p:ph/>
          </p:nvPr>
        </p:nvSpPr>
        <p:spPr>
          <a:xfrm>
            <a:off x="6924960" y="3044160"/>
            <a:ext cx="2652120" cy="1568160"/>
          </a:xfrm>
          <a:prstGeom prst="rect">
            <a:avLst/>
          </a:prstGeom>
          <a:noFill/>
          <a:ln w="0">
            <a:noFill/>
          </a:ln>
        </p:spPr>
        <p:txBody>
          <a:bodyPr lIns="0" rIns="0" tIns="0" bIns="0" anchor="t">
            <a:normAutofit fontScale="74000"/>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024876B9-B197-4801-A81E-04F397D37475}" type="slidenum">
              <a:t>&lt;#&gt;</a:t>
            </a:fld>
          </a:p>
        </p:txBody>
      </p:sp>
      <p:sp>
        <p:nvSpPr>
          <p:cNvPr id="9" name="PlaceHolder 8"/>
          <p:cNvSpPr>
            <a:spLocks noGrp="1"/>
          </p:cNvSpPr>
          <p:nvPr>
            <p:ph type="dt" idx="24"/>
          </p:nvPr>
        </p:nvSpPr>
        <p:spPr/>
        <p:txBody>
          <a:bodyPr/>
          <a:p>
            <a:r>
              <a:rPr lang="ru-RU"/>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67" name="PlaceHolder 2"/>
          <p:cNvSpPr>
            <a:spLocks noGrp="1"/>
          </p:cNvSpPr>
          <p:nvPr>
            <p:ph/>
          </p:nvPr>
        </p:nvSpPr>
        <p:spPr>
          <a:xfrm>
            <a:off x="41400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68" name="PlaceHolder 3"/>
          <p:cNvSpPr>
            <a:spLocks noGrp="1"/>
          </p:cNvSpPr>
          <p:nvPr>
            <p:ph/>
          </p:nvPr>
        </p:nvSpPr>
        <p:spPr>
          <a:xfrm>
            <a:off x="59778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69" name="PlaceHolder 4"/>
          <p:cNvSpPr>
            <a:spLocks noGrp="1"/>
          </p:cNvSpPr>
          <p:nvPr>
            <p:ph/>
          </p:nvPr>
        </p:nvSpPr>
        <p:spPr>
          <a:xfrm>
            <a:off x="7815600" y="132660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70" name="PlaceHolder 5"/>
          <p:cNvSpPr>
            <a:spLocks noGrp="1"/>
          </p:cNvSpPr>
          <p:nvPr>
            <p:ph/>
          </p:nvPr>
        </p:nvSpPr>
        <p:spPr>
          <a:xfrm>
            <a:off x="41400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71" name="PlaceHolder 6"/>
          <p:cNvSpPr>
            <a:spLocks noGrp="1"/>
          </p:cNvSpPr>
          <p:nvPr>
            <p:ph/>
          </p:nvPr>
        </p:nvSpPr>
        <p:spPr>
          <a:xfrm>
            <a:off x="59778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572" name="PlaceHolder 7"/>
          <p:cNvSpPr>
            <a:spLocks noGrp="1"/>
          </p:cNvSpPr>
          <p:nvPr>
            <p:ph/>
          </p:nvPr>
        </p:nvSpPr>
        <p:spPr>
          <a:xfrm>
            <a:off x="7815600" y="3044160"/>
            <a:ext cx="1749960" cy="1568160"/>
          </a:xfrm>
          <a:prstGeom prst="rect">
            <a:avLst/>
          </a:prstGeom>
          <a:noFill/>
          <a:ln w="0">
            <a:noFill/>
          </a:ln>
        </p:spPr>
        <p:txBody>
          <a:bodyPr lIns="0" rIns="0" tIns="0" bIns="0" anchor="t">
            <a:normAutofit fontScale="68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8B453C20-3573-4048-A0AB-3BD0F68706D0}" type="slidenum">
              <a:t>&lt;#&gt;</a:t>
            </a:fld>
          </a:p>
        </p:txBody>
      </p:sp>
      <p:sp>
        <p:nvSpPr>
          <p:cNvPr id="11" name="PlaceHolder 10"/>
          <p:cNvSpPr>
            <a:spLocks noGrp="1"/>
          </p:cNvSpPr>
          <p:nvPr>
            <p:ph type="dt" idx="24"/>
          </p:nvPr>
        </p:nvSpPr>
        <p:spPr/>
        <p:txBody>
          <a:bodyPr/>
          <a:p>
            <a:r>
              <a:rPr lang="ru-RU"/>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1F63CBF8-0993-4755-98C9-DF58419C7004}" type="slidenum">
              <a:t>&lt;#&gt;</a:t>
            </a:fld>
          </a:p>
        </p:txBody>
      </p:sp>
      <p:sp>
        <p:nvSpPr>
          <p:cNvPr id="4" name="PlaceHolder 3"/>
          <p:cNvSpPr>
            <a:spLocks noGrp="1"/>
          </p:cNvSpPr>
          <p:nvPr>
            <p:ph type="dt" idx="27"/>
          </p:nvPr>
        </p:nvSpPr>
        <p:spPr/>
        <p:txBody>
          <a:bodyPr/>
          <a:p>
            <a:r>
              <a:rPr lang="ru-RU"/>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15" name="PlaceHolder 2"/>
          <p:cNvSpPr>
            <a:spLocks noGrp="1"/>
          </p:cNvSpPr>
          <p:nvPr>
            <p:ph type="subTitle"/>
          </p:nvPr>
        </p:nvSpPr>
        <p:spPr>
          <a:xfrm>
            <a:off x="4140000" y="1326600"/>
            <a:ext cx="5435280" cy="328788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F41152BC-0A9D-4482-AF70-213DC4DDB247}" type="slidenum">
              <a:t>&lt;#&gt;</a:t>
            </a:fld>
          </a:p>
        </p:txBody>
      </p:sp>
      <p:sp>
        <p:nvSpPr>
          <p:cNvPr id="6" name="PlaceHolder 5"/>
          <p:cNvSpPr>
            <a:spLocks noGrp="1"/>
          </p:cNvSpPr>
          <p:nvPr>
            <p:ph type="dt" idx="27"/>
          </p:nvPr>
        </p:nvSpPr>
        <p:spPr/>
        <p:txBody>
          <a:bodyPr/>
          <a:p>
            <a:r>
              <a:rPr lang="ru-RU"/>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17" name="PlaceHolder 2"/>
          <p:cNvSpPr>
            <a:spLocks noGrp="1"/>
          </p:cNvSpPr>
          <p:nvPr>
            <p:ph/>
          </p:nvPr>
        </p:nvSpPr>
        <p:spPr>
          <a:xfrm>
            <a:off x="4140000" y="1326600"/>
            <a:ext cx="5435280" cy="32878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3ACF9319-FF39-457D-B93D-45C9036C89D7}" type="slidenum">
              <a:t>&lt;#&gt;</a:t>
            </a:fld>
          </a:p>
        </p:txBody>
      </p:sp>
      <p:sp>
        <p:nvSpPr>
          <p:cNvPr id="6" name="PlaceHolder 5"/>
          <p:cNvSpPr>
            <a:spLocks noGrp="1"/>
          </p:cNvSpPr>
          <p:nvPr>
            <p:ph type="dt" idx="27"/>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 Id="rId18" Type="http://schemas.openxmlformats.org/officeDocument/2006/relationships/slideLayout" Target="../slideLayouts/slideLayout44.xml"/><Relationship Id="rId19" Type="http://schemas.openxmlformats.org/officeDocument/2006/relationships/slideLayout" Target="../slideLayouts/slideLayout45.xml"/><Relationship Id="rId20" Type="http://schemas.openxmlformats.org/officeDocument/2006/relationships/slideLayout" Target="../slideLayouts/slideLayout46.xml"/><Relationship Id="rId21" Type="http://schemas.openxmlformats.org/officeDocument/2006/relationships/slideLayout" Target="../slideLayouts/slideLayout47.xml"/><Relationship Id="rId22"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
          <p:cNvSpPr/>
          <p:nvPr/>
        </p:nvSpPr>
        <p:spPr>
          <a:xfrm>
            <a:off x="1668240" y="2219040"/>
            <a:ext cx="1556640" cy="1874160"/>
          </a:xfrm>
          <a:custGeom>
            <a:avLst/>
            <a:gdLst>
              <a:gd name="textAreaLeft" fmla="*/ 0 w 1556640"/>
              <a:gd name="textAreaRight" fmla="*/ 1557000 w 1556640"/>
              <a:gd name="textAreaTop" fmla="*/ 0 h 1874160"/>
              <a:gd name="textAreaBottom" fmla="*/ 1874520 h 1874160"/>
            </a:gdLst>
            <a:ahLst/>
            <a:rect l="textAreaLeft" t="textAreaTop" r="textAreaRight" b="textAreaBottom"/>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 name=""/>
          <p:cNvSpPr/>
          <p:nvPr/>
        </p:nvSpPr>
        <p:spPr>
          <a:xfrm>
            <a:off x="2081160" y="4093200"/>
            <a:ext cx="730440" cy="182520"/>
          </a:xfrm>
          <a:custGeom>
            <a:avLst/>
            <a:gdLst>
              <a:gd name="textAreaLeft" fmla="*/ 0 w 730440"/>
              <a:gd name="textAreaRight" fmla="*/ 730800 w 730440"/>
              <a:gd name="textAreaTop" fmla="*/ 0 h 182520"/>
              <a:gd name="textAreaBottom" fmla="*/ 182880 h 182520"/>
            </a:gdLst>
            <a:ahLst/>
            <a:rect l="textAreaLeft" t="textAreaTop" r="textAreaRight" b="textAreaBottom"/>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2" name=""/>
          <p:cNvSpPr/>
          <p:nvPr/>
        </p:nvSpPr>
        <p:spPr>
          <a:xfrm>
            <a:off x="2151720" y="4273560"/>
            <a:ext cx="589320" cy="182520"/>
          </a:xfrm>
          <a:custGeom>
            <a:avLst/>
            <a:gdLst>
              <a:gd name="textAreaLeft" fmla="*/ 0 w 589320"/>
              <a:gd name="textAreaRight" fmla="*/ 589680 w 589320"/>
              <a:gd name="textAreaTop" fmla="*/ 0 h 182520"/>
              <a:gd name="textAreaBottom" fmla="*/ 182880 h 182520"/>
            </a:gdLst>
            <a:ahLst/>
            <a:rect l="textAreaLeft" t="textAreaTop" r="textAreaRight" b="textAreaBottom"/>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3" name=""/>
          <p:cNvSpPr/>
          <p:nvPr/>
        </p:nvSpPr>
        <p:spPr>
          <a:xfrm>
            <a:off x="2094120" y="2736360"/>
            <a:ext cx="712800" cy="1356480"/>
          </a:xfrm>
          <a:custGeom>
            <a:avLst/>
            <a:gdLst>
              <a:gd name="textAreaLeft" fmla="*/ 0 w 712800"/>
              <a:gd name="textAreaRight" fmla="*/ 713160 w 712800"/>
              <a:gd name="textAreaTop" fmla="*/ 0 h 1356480"/>
              <a:gd name="textAreaBottom" fmla="*/ 1356840 h 1356480"/>
            </a:gdLst>
            <a:ahLst/>
            <a:rect l="textAreaLeft" t="textAreaTop" r="textAreaRight" b="textAreaBottom"/>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4" name=""/>
          <p:cNvSpPr/>
          <p:nvPr/>
        </p:nvSpPr>
        <p:spPr>
          <a:xfrm>
            <a:off x="2446560" y="1530360"/>
            <a:ext cx="360" cy="2667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5"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6" name=""/>
          <p:cNvSpPr/>
          <p:nvPr/>
        </p:nvSpPr>
        <p:spPr>
          <a:xfrm flipH="1">
            <a:off x="3582720" y="2950200"/>
            <a:ext cx="2671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7"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8" name=""/>
          <p:cNvSpPr/>
          <p:nvPr/>
        </p:nvSpPr>
        <p:spPr>
          <a:xfrm>
            <a:off x="1043280" y="2950200"/>
            <a:ext cx="2671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9" name=""/>
          <p:cNvSpPr/>
          <p:nvPr/>
        </p:nvSpPr>
        <p:spPr>
          <a:xfrm>
            <a:off x="1639440" y="2187720"/>
            <a:ext cx="1556640" cy="1874160"/>
          </a:xfrm>
          <a:custGeom>
            <a:avLst/>
            <a:gdLst>
              <a:gd name="textAreaLeft" fmla="*/ 0 w 1556640"/>
              <a:gd name="textAreaRight" fmla="*/ 1557000 w 1556640"/>
              <a:gd name="textAreaTop" fmla="*/ 0 h 1874160"/>
              <a:gd name="textAreaBottom" fmla="*/ 1874520 h 1874160"/>
            </a:gdLst>
            <a:ahLst/>
            <a:rect l="textAreaLeft" t="textAreaTop" r="textAreaRight" b="textAreaBottom"/>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0" name=""/>
          <p:cNvSpPr/>
          <p:nvPr/>
        </p:nvSpPr>
        <p:spPr>
          <a:xfrm>
            <a:off x="2052720" y="4061880"/>
            <a:ext cx="730440" cy="182520"/>
          </a:xfrm>
          <a:custGeom>
            <a:avLst/>
            <a:gdLst>
              <a:gd name="textAreaLeft" fmla="*/ 0 w 730440"/>
              <a:gd name="textAreaRight" fmla="*/ 730800 w 730440"/>
              <a:gd name="textAreaTop" fmla="*/ 0 h 182520"/>
              <a:gd name="textAreaBottom" fmla="*/ 182880 h 182520"/>
            </a:gdLst>
            <a:ahLst/>
            <a:rect l="textAreaLeft" t="textAreaTop" r="textAreaRight" b="textAreaBottom"/>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1" name=""/>
          <p:cNvSpPr/>
          <p:nvPr/>
        </p:nvSpPr>
        <p:spPr>
          <a:xfrm>
            <a:off x="2123280" y="4242240"/>
            <a:ext cx="589320" cy="182520"/>
          </a:xfrm>
          <a:custGeom>
            <a:avLst/>
            <a:gdLst>
              <a:gd name="textAreaLeft" fmla="*/ 0 w 589320"/>
              <a:gd name="textAreaRight" fmla="*/ 589680 w 589320"/>
              <a:gd name="textAreaTop" fmla="*/ 0 h 182520"/>
              <a:gd name="textAreaBottom" fmla="*/ 182880 h 182520"/>
            </a:gdLst>
            <a:ahLst/>
            <a:rect l="textAreaLeft" t="textAreaTop" r="textAreaRight" b="textAreaBottom"/>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2" name=""/>
          <p:cNvSpPr/>
          <p:nvPr/>
        </p:nvSpPr>
        <p:spPr>
          <a:xfrm>
            <a:off x="2065320" y="2705040"/>
            <a:ext cx="713160" cy="1356480"/>
          </a:xfrm>
          <a:custGeom>
            <a:avLst/>
            <a:gdLst>
              <a:gd name="textAreaLeft" fmla="*/ 0 w 713160"/>
              <a:gd name="textAreaRight" fmla="*/ 713520 w 713160"/>
              <a:gd name="textAreaTop" fmla="*/ 0 h 1356480"/>
              <a:gd name="textAreaBottom" fmla="*/ 1356840 h 1356480"/>
            </a:gdLst>
            <a:ahLst/>
            <a:rect l="textAreaLeft" t="textAreaTop" r="textAreaRight" b="textAreaBottom"/>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style>
          <a:lnRef idx="0"/>
          <a:fillRef idx="0"/>
          <a:effectRef idx="0"/>
          <a:fontRef idx="minor"/>
        </p:style>
        <p:txBody>
          <a:bodyPr lIns="128880" rIns="128880" tIns="83880" bIns="83880" anchor="ctr" anchorCtr="1">
            <a:noAutofit/>
          </a:bodyPr>
          <a:p>
            <a:pPr>
              <a:lnSpc>
                <a:spcPct val="100000"/>
              </a:lnSpc>
            </a:pPr>
            <a:endParaRPr b="0" lang="ru-RU" sz="1800" spc="-1" strike="noStrike">
              <a:solidFill>
                <a:srgbClr val="000000"/>
              </a:solidFill>
              <a:latin typeface="Arial"/>
            </a:endParaRPr>
          </a:p>
        </p:txBody>
      </p:sp>
      <p:sp>
        <p:nvSpPr>
          <p:cNvPr id="13" name=""/>
          <p:cNvSpPr/>
          <p:nvPr/>
        </p:nvSpPr>
        <p:spPr>
          <a:xfrm>
            <a:off x="2418120" y="1498680"/>
            <a:ext cx="360" cy="26712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4"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5" name=""/>
          <p:cNvSpPr/>
          <p:nvPr/>
        </p:nvSpPr>
        <p:spPr>
          <a:xfrm flipH="1">
            <a:off x="3554280" y="2918880"/>
            <a:ext cx="2671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6"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7" name=""/>
          <p:cNvSpPr/>
          <p:nvPr/>
        </p:nvSpPr>
        <p:spPr>
          <a:xfrm>
            <a:off x="1014840" y="2918880"/>
            <a:ext cx="2671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ru-RU" sz="1800" spc="-1" strike="noStrike">
              <a:solidFill>
                <a:srgbClr val="000000"/>
              </a:solidFill>
              <a:latin typeface="Arial"/>
              <a:ea typeface="DejaVu Sans"/>
            </a:endParaRPr>
          </a:p>
        </p:txBody>
      </p:sp>
      <p:sp>
        <p:nvSpPr>
          <p:cNvPr id="18"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ru-RU" sz="1800" spc="-1" strike="noStrike">
              <a:solidFill>
                <a:srgbClr val="000000"/>
              </a:solidFill>
              <a:latin typeface="Arial"/>
              <a:ea typeface="DejaVu Sans"/>
            </a:endParaRPr>
          </a:p>
        </p:txBody>
      </p:sp>
      <p:sp>
        <p:nvSpPr>
          <p:cNvPr id="19"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ru-RU" sz="1800" spc="-1" strike="noStrike">
              <a:solidFill>
                <a:srgbClr val="000000"/>
              </a:solidFill>
              <a:latin typeface="Arial"/>
              <a:ea typeface="DejaVu Sans"/>
            </a:endParaRPr>
          </a:p>
        </p:txBody>
      </p:sp>
      <p:sp>
        <p:nvSpPr>
          <p:cNvPr id="20"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ru-RU" sz="1800" spc="-1" strike="noStrike">
              <a:solidFill>
                <a:srgbClr val="000000"/>
              </a:solidFill>
              <a:latin typeface="Arial"/>
              <a:ea typeface="DejaVu Sans"/>
            </a:endParaRPr>
          </a:p>
        </p:txBody>
      </p:sp>
      <p:sp>
        <p:nvSpPr>
          <p:cNvPr id="21"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ru-RU" sz="1800" spc="-1" strike="noStrike">
              <a:solidFill>
                <a:srgbClr val="000000"/>
              </a:solidFill>
              <a:latin typeface="Arial"/>
              <a:ea typeface="DejaVu Sans"/>
            </a:endParaRPr>
          </a:p>
        </p:txBody>
      </p:sp>
      <p:sp>
        <p:nvSpPr>
          <p:cNvPr id="22" name=""/>
          <p:cNvSpPr/>
          <p:nvPr/>
        </p:nvSpPr>
        <p:spPr>
          <a:xfrm>
            <a:off x="1568880" y="4125600"/>
            <a:ext cx="184320" cy="205560"/>
          </a:xfrm>
          <a:custGeom>
            <a:avLst/>
            <a:gdLst>
              <a:gd name="textAreaLeft" fmla="*/ 0 w 184320"/>
              <a:gd name="textAreaRight" fmla="*/ 184680 w 184320"/>
              <a:gd name="textAreaTop" fmla="*/ 0 h 205560"/>
              <a:gd name="textAreaBottom" fmla="*/ 205920 h 205560"/>
            </a:gdLst>
            <a:ahLst/>
            <a:rect l="textAreaLeft" t="textAreaTop" r="textAreaRight" b="textAreaBottom"/>
            <a:pathLst>
              <a:path w="513" h="572">
                <a:moveTo>
                  <a:pt x="0" y="572"/>
                </a:moveTo>
                <a:lnTo>
                  <a:pt x="513" y="390"/>
                </a:lnTo>
                <a:lnTo>
                  <a:pt x="103" y="0"/>
                </a:lnTo>
                <a:lnTo>
                  <a:pt x="0" y="57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23" name=""/>
          <p:cNvSpPr/>
          <p:nvPr/>
        </p:nvSpPr>
        <p:spPr>
          <a:xfrm>
            <a:off x="3604680" y="3255840"/>
            <a:ext cx="186480" cy="202320"/>
          </a:xfrm>
          <a:custGeom>
            <a:avLst/>
            <a:gdLst>
              <a:gd name="textAreaLeft" fmla="*/ 0 w 186480"/>
              <a:gd name="textAreaRight" fmla="*/ 186840 w 186480"/>
              <a:gd name="textAreaTop" fmla="*/ 0 h 202320"/>
              <a:gd name="textAreaBottom" fmla="*/ 202680 h 202320"/>
            </a:gdLst>
            <a:ahLst/>
            <a:rect l="textAreaLeft" t="textAreaTop" r="textAreaRight" b="textAreaBottom"/>
            <a:pathLst>
              <a:path w="519" h="563">
                <a:moveTo>
                  <a:pt x="0" y="262"/>
                </a:moveTo>
                <a:lnTo>
                  <a:pt x="455" y="563"/>
                </a:lnTo>
                <a:lnTo>
                  <a:pt x="519" y="0"/>
                </a:lnTo>
                <a:lnTo>
                  <a:pt x="0" y="26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24" name=""/>
          <p:cNvSpPr/>
          <p:nvPr/>
        </p:nvSpPr>
        <p:spPr>
          <a:xfrm>
            <a:off x="785160" y="2122200"/>
            <a:ext cx="207360" cy="182880"/>
          </a:xfrm>
          <a:custGeom>
            <a:avLst/>
            <a:gdLst>
              <a:gd name="textAreaLeft" fmla="*/ 0 w 207360"/>
              <a:gd name="textAreaRight" fmla="*/ 207720 w 207360"/>
              <a:gd name="textAreaTop" fmla="*/ 0 h 182880"/>
              <a:gd name="textAreaBottom" fmla="*/ 183240 h 182880"/>
            </a:gdLst>
            <a:ahLst/>
            <a:rect l="textAreaLeft" t="textAreaTop" r="textAreaRight" b="textAreaBottom"/>
            <a:pathLst>
              <a:path w="577" h="509">
                <a:moveTo>
                  <a:pt x="0" y="73"/>
                </a:moveTo>
                <a:lnTo>
                  <a:pt x="328" y="509"/>
                </a:lnTo>
                <a:lnTo>
                  <a:pt x="577" y="0"/>
                </a:lnTo>
                <a:lnTo>
                  <a:pt x="0" y="73"/>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25" name=""/>
          <p:cNvSpPr/>
          <p:nvPr/>
        </p:nvSpPr>
        <p:spPr>
          <a:xfrm>
            <a:off x="3624480" y="2125440"/>
            <a:ext cx="216000" cy="215640"/>
          </a:xfrm>
          <a:custGeom>
            <a:avLst/>
            <a:gdLst>
              <a:gd name="textAreaLeft" fmla="*/ 0 w 216000"/>
              <a:gd name="textAreaRight" fmla="*/ 216360 w 216000"/>
              <a:gd name="textAreaTop" fmla="*/ 0 h 215640"/>
              <a:gd name="textAreaBottom" fmla="*/ 216000 h 215640"/>
            </a:gdLst>
            <a:ahLst/>
            <a:rect l="textAreaLeft" t="textAreaTop" r="textAreaRight" b="textAreaBottom"/>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26"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txBody>
          <a:bodyPr lIns="129240" rIns="129240" tIns="36360" bIns="36360" anchor="ctr" anchorCtr="1">
            <a:noAutofit/>
          </a:bodyPr>
          <a:p>
            <a:endParaRPr b="0" lang="ru-RU" sz="1800" spc="-1" strike="noStrike">
              <a:solidFill>
                <a:srgbClr val="000000"/>
              </a:solidFill>
              <a:latin typeface="Arial"/>
              <a:ea typeface="DejaVu Sans"/>
            </a:endParaRPr>
          </a:p>
        </p:txBody>
      </p:sp>
      <p:sp>
        <p:nvSpPr>
          <p:cNvPr id="27"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txBody>
          <a:bodyPr lIns="129240" rIns="129240" tIns="75960" bIns="75960" anchor="ctr" anchorCtr="1">
            <a:noAutofit/>
          </a:bodyPr>
          <a:p>
            <a:endParaRPr b="0" lang="ru-RU" sz="1800" spc="-1" strike="noStrike">
              <a:solidFill>
                <a:srgbClr val="000000"/>
              </a:solidFill>
              <a:latin typeface="Arial"/>
              <a:ea typeface="DejaVu Sans"/>
            </a:endParaRPr>
          </a:p>
        </p:txBody>
      </p:sp>
      <p:sp>
        <p:nvSpPr>
          <p:cNvPr id="28"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ru-RU" sz="1800" spc="-1" strike="noStrike">
              <a:solidFill>
                <a:srgbClr val="000000"/>
              </a:solidFill>
              <a:latin typeface="Arial"/>
              <a:ea typeface="DejaVu Sans"/>
            </a:endParaRPr>
          </a:p>
        </p:txBody>
      </p:sp>
      <p:sp>
        <p:nvSpPr>
          <p:cNvPr id="29" name=""/>
          <p:cNvSpPr/>
          <p:nvPr/>
        </p:nvSpPr>
        <p:spPr>
          <a:xfrm>
            <a:off x="8280720" y="4982760"/>
            <a:ext cx="160560" cy="10080"/>
          </a:xfrm>
          <a:prstGeom prst="line">
            <a:avLst/>
          </a:prstGeom>
          <a:ln cap="rnd" w="78840">
            <a:solidFill>
              <a:srgbClr val="ffffff"/>
            </a:solidFill>
            <a:round/>
          </a:ln>
        </p:spPr>
        <p:style>
          <a:lnRef idx="0"/>
          <a:fillRef idx="0"/>
          <a:effectRef idx="0"/>
          <a:fontRef idx="minor"/>
        </p:style>
        <p:txBody>
          <a:bodyPr lIns="129240" rIns="129240" tIns="-74160" bIns="-74160" anchor="ctr" anchorCtr="1">
            <a:noAutofit/>
          </a:bodyPr>
          <a:p>
            <a:endParaRPr b="0" lang="ru-RU" sz="1800" spc="-1" strike="noStrike">
              <a:solidFill>
                <a:srgbClr val="000000"/>
              </a:solidFill>
              <a:latin typeface="Arial"/>
              <a:ea typeface="DejaVu Sans"/>
            </a:endParaRPr>
          </a:p>
        </p:txBody>
      </p:sp>
      <p:sp>
        <p:nvSpPr>
          <p:cNvPr id="30"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ru-RU" sz="1800" spc="-1" strike="noStrike">
              <a:solidFill>
                <a:srgbClr val="000000"/>
              </a:solidFill>
              <a:latin typeface="Arial"/>
              <a:ea typeface="DejaVu Sans"/>
            </a:endParaRPr>
          </a:p>
        </p:txBody>
      </p:sp>
      <p:sp>
        <p:nvSpPr>
          <p:cNvPr id="31" name=""/>
          <p:cNvSpPr/>
          <p:nvPr/>
        </p:nvSpPr>
        <p:spPr>
          <a:xfrm>
            <a:off x="5009400" y="429480"/>
            <a:ext cx="207360" cy="182520"/>
          </a:xfrm>
          <a:custGeom>
            <a:avLst/>
            <a:gdLst>
              <a:gd name="textAreaLeft" fmla="*/ 0 w 207360"/>
              <a:gd name="textAreaRight" fmla="*/ 207720 w 207360"/>
              <a:gd name="textAreaTop" fmla="*/ 0 h 182520"/>
              <a:gd name="textAreaBottom" fmla="*/ 182880 h 182520"/>
            </a:gdLst>
            <a:ahLst/>
            <a:rect l="textAreaLeft" t="textAreaTop" r="textAreaRight" b="textAreaBottom"/>
            <a:pathLst>
              <a:path w="577" h="508">
                <a:moveTo>
                  <a:pt x="0" y="73"/>
                </a:moveTo>
                <a:lnTo>
                  <a:pt x="328" y="508"/>
                </a:lnTo>
                <a:lnTo>
                  <a:pt x="577" y="0"/>
                </a:lnTo>
                <a:lnTo>
                  <a:pt x="0" y="73"/>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32" name=""/>
          <p:cNvSpPr/>
          <p:nvPr/>
        </p:nvSpPr>
        <p:spPr>
          <a:xfrm>
            <a:off x="6346800" y="5160240"/>
            <a:ext cx="186480" cy="202320"/>
          </a:xfrm>
          <a:custGeom>
            <a:avLst/>
            <a:gdLst>
              <a:gd name="textAreaLeft" fmla="*/ 0 w 186480"/>
              <a:gd name="textAreaRight" fmla="*/ 186840 w 186480"/>
              <a:gd name="textAreaTop" fmla="*/ 0 h 202320"/>
              <a:gd name="textAreaBottom" fmla="*/ 202680 h 202320"/>
            </a:gdLst>
            <a:ahLst/>
            <a:rect l="textAreaLeft" t="textAreaTop" r="textAreaRight" b="textAreaBottom"/>
            <a:pathLst>
              <a:path w="519" h="563">
                <a:moveTo>
                  <a:pt x="0" y="262"/>
                </a:moveTo>
                <a:lnTo>
                  <a:pt x="455" y="563"/>
                </a:lnTo>
                <a:lnTo>
                  <a:pt x="519" y="0"/>
                </a:lnTo>
                <a:lnTo>
                  <a:pt x="0" y="262"/>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33"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ru-RU" sz="1800" spc="-1" strike="noStrike">
              <a:solidFill>
                <a:srgbClr val="000000"/>
              </a:solidFill>
              <a:latin typeface="Arial"/>
              <a:ea typeface="DejaVu Sans"/>
            </a:endParaRPr>
          </a:p>
        </p:txBody>
      </p:sp>
      <p:sp>
        <p:nvSpPr>
          <p:cNvPr id="34"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ru-RU" sz="1800" spc="-1" strike="noStrike">
              <a:solidFill>
                <a:srgbClr val="000000"/>
              </a:solidFill>
              <a:latin typeface="Arial"/>
              <a:ea typeface="DejaVu Sans"/>
            </a:endParaRPr>
          </a:p>
        </p:txBody>
      </p:sp>
      <p:sp>
        <p:nvSpPr>
          <p:cNvPr id="35" name=""/>
          <p:cNvSpPr/>
          <p:nvPr/>
        </p:nvSpPr>
        <p:spPr>
          <a:xfrm>
            <a:off x="9668880" y="2216880"/>
            <a:ext cx="216000" cy="215640"/>
          </a:xfrm>
          <a:custGeom>
            <a:avLst/>
            <a:gdLst>
              <a:gd name="textAreaLeft" fmla="*/ 0 w 216000"/>
              <a:gd name="textAreaRight" fmla="*/ 216360 w 216000"/>
              <a:gd name="textAreaTop" fmla="*/ 0 h 215640"/>
              <a:gd name="textAreaBottom" fmla="*/ 216000 h 215640"/>
            </a:gdLst>
            <a:ahLst/>
            <a:rect l="textAreaLeft" t="textAreaTop" r="textAreaRight" b="textAreaBottom"/>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ru-RU" sz="1800" spc="-1" strike="noStrike">
              <a:solidFill>
                <a:srgbClr val="000000"/>
              </a:solidFill>
              <a:latin typeface="Arial"/>
            </a:endParaRPr>
          </a:p>
        </p:txBody>
      </p:sp>
      <p:sp>
        <p:nvSpPr>
          <p:cNvPr id="36" name=""/>
          <p:cNvSpPr/>
          <p:nvPr/>
        </p:nvSpPr>
        <p:spPr>
          <a:xfrm>
            <a:off x="0" y="3714120"/>
            <a:ext cx="109440" cy="1969920"/>
          </a:xfrm>
          <a:custGeom>
            <a:avLst/>
            <a:gdLst>
              <a:gd name="textAreaLeft" fmla="*/ 0 w 109440"/>
              <a:gd name="textAreaRight" fmla="*/ 109800 w 109440"/>
              <a:gd name="textAreaTop" fmla="*/ 0 h 1969920"/>
              <a:gd name="textAreaBottom" fmla="*/ 1970280 h 1969920"/>
            </a:gdLst>
            <a:ahLst/>
            <a:rect l="textAreaLeft" t="textAreaTop" r="textAreaRight" b="textAreaBottom"/>
            <a:pathLst>
              <a:path w="305" h="5473">
                <a:moveTo>
                  <a:pt x="0" y="0"/>
                </a:moveTo>
                <a:lnTo>
                  <a:pt x="305" y="0"/>
                </a:lnTo>
                <a:lnTo>
                  <a:pt x="305" y="5473"/>
                </a:lnTo>
                <a:lnTo>
                  <a:pt x="0" y="5473"/>
                </a:lnTo>
                <a:lnTo>
                  <a:pt x="0"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Arial"/>
            </a:endParaRPr>
          </a:p>
        </p:txBody>
      </p:sp>
      <p:sp>
        <p:nvSpPr>
          <p:cNvPr id="37" name=""/>
          <p:cNvSpPr/>
          <p:nvPr/>
        </p:nvSpPr>
        <p:spPr>
          <a:xfrm>
            <a:off x="9997920" y="360"/>
            <a:ext cx="109440" cy="1969920"/>
          </a:xfrm>
          <a:custGeom>
            <a:avLst/>
            <a:gdLst>
              <a:gd name="textAreaLeft" fmla="*/ 0 w 109440"/>
              <a:gd name="textAreaRight" fmla="*/ 109800 w 109440"/>
              <a:gd name="textAreaTop" fmla="*/ 0 h 1969920"/>
              <a:gd name="textAreaBottom" fmla="*/ 1970280 h 1969920"/>
            </a:gdLst>
            <a:ahLst/>
            <a:rect l="textAreaLeft" t="textAreaTop" r="textAreaRight" b="textAreaBottom"/>
            <a:pathLst>
              <a:path w="305" h="5473">
                <a:moveTo>
                  <a:pt x="0" y="0"/>
                </a:moveTo>
                <a:lnTo>
                  <a:pt x="305" y="0"/>
                </a:lnTo>
                <a:lnTo>
                  <a:pt x="305" y="5473"/>
                </a:lnTo>
                <a:lnTo>
                  <a:pt x="0" y="5473"/>
                </a:lnTo>
                <a:lnTo>
                  <a:pt x="0" y="0"/>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ffffff"/>
              </a:solidFill>
              <a:latin typeface="Arial"/>
            </a:endParaRPr>
          </a:p>
        </p:txBody>
      </p:sp>
      <p:sp>
        <p:nvSpPr>
          <p:cNvPr id="3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39"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40" name="PlaceHolder 3"/>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41" name="PlaceHolder 4"/>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F76710B2-3166-4E03-852B-3E0BE0E8EBB5}"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42" name="PlaceHolder 5"/>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3584880" y="5416200"/>
            <a:ext cx="167760" cy="180720"/>
          </a:xfrm>
          <a:custGeom>
            <a:avLst/>
            <a:gdLst>
              <a:gd name="textAreaLeft" fmla="*/ 0 w 167760"/>
              <a:gd name="textAreaRight" fmla="*/ 168120 w 167760"/>
              <a:gd name="textAreaTop" fmla="*/ 0 h 180720"/>
              <a:gd name="textAreaBottom" fmla="*/ 181080 h 180720"/>
            </a:gdLst>
            <a:ahLst/>
            <a:rect l="textAreaLeft" t="textAreaTop" r="textAreaRight" b="textAreaBottom"/>
            <a:pathLst>
              <a:path w="467" h="503">
                <a:moveTo>
                  <a:pt x="0" y="230"/>
                </a:moveTo>
                <a:lnTo>
                  <a:pt x="405" y="503"/>
                </a:lnTo>
                <a:lnTo>
                  <a:pt x="467"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80" name=""/>
          <p:cNvSpPr/>
          <p:nvPr/>
        </p:nvSpPr>
        <p:spPr>
          <a:xfrm>
            <a:off x="7238880" y="9396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81" name=""/>
          <p:cNvSpPr/>
          <p:nvPr/>
        </p:nvSpPr>
        <p:spPr>
          <a:xfrm>
            <a:off x="7238880" y="9396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82"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txBody>
          <a:bodyPr lIns="123840" rIns="123840" tIns="44280" bIns="44280" anchor="ctr" anchorCtr="1">
            <a:noAutofit/>
          </a:bodyPr>
          <a:p>
            <a:endParaRPr b="0" lang="ru-RU" sz="1800" spc="-1" strike="noStrike">
              <a:solidFill>
                <a:srgbClr val="000000"/>
              </a:solidFill>
              <a:latin typeface="Arial"/>
              <a:ea typeface="DejaVu Sans"/>
            </a:endParaRPr>
          </a:p>
        </p:txBody>
      </p:sp>
      <p:sp>
        <p:nvSpPr>
          <p:cNvPr id="83"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84" name=""/>
          <p:cNvSpPr/>
          <p:nvPr/>
        </p:nvSpPr>
        <p:spPr>
          <a:xfrm>
            <a:off x="9818640" y="1513080"/>
            <a:ext cx="167760" cy="180720"/>
          </a:xfrm>
          <a:custGeom>
            <a:avLst/>
            <a:gdLst>
              <a:gd name="textAreaLeft" fmla="*/ 0 w 167760"/>
              <a:gd name="textAreaRight" fmla="*/ 168120 w 167760"/>
              <a:gd name="textAreaTop" fmla="*/ 0 h 180720"/>
              <a:gd name="textAreaBottom" fmla="*/ 181080 h 180720"/>
            </a:gdLst>
            <a:ahLst/>
            <a:rect l="textAreaLeft" t="textAreaTop" r="textAreaRight" b="textAreaBottom"/>
            <a:pathLst>
              <a:path w="467" h="503">
                <a:moveTo>
                  <a:pt x="0" y="230"/>
                </a:moveTo>
                <a:lnTo>
                  <a:pt x="405" y="503"/>
                </a:lnTo>
                <a:lnTo>
                  <a:pt x="467"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85" name=""/>
          <p:cNvSpPr/>
          <p:nvPr/>
        </p:nvSpPr>
        <p:spPr>
          <a:xfrm>
            <a:off x="2139840" y="2185560"/>
            <a:ext cx="5604840" cy="849960"/>
          </a:xfrm>
          <a:custGeom>
            <a:avLst/>
            <a:gdLst>
              <a:gd name="textAreaLeft" fmla="*/ 0 w 5604840"/>
              <a:gd name="textAreaRight" fmla="*/ 5605200 w 5604840"/>
              <a:gd name="textAreaTop" fmla="*/ 0 h 849960"/>
              <a:gd name="textAreaBottom" fmla="*/ 850320 h 849960"/>
            </a:gdLst>
            <a:ahLst/>
            <a:rect l="textAreaLeft" t="textAreaTop" r="textAreaRight" b="textAreaBottom"/>
            <a:pathLst>
              <a:path w="15570" h="2362">
                <a:moveTo>
                  <a:pt x="0" y="0"/>
                </a:moveTo>
                <a:lnTo>
                  <a:pt x="15570" y="0"/>
                </a:lnTo>
                <a:lnTo>
                  <a:pt x="15570" y="2362"/>
                </a:lnTo>
                <a:lnTo>
                  <a:pt x="0" y="2362"/>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86"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87" name=""/>
          <p:cNvSpPr/>
          <p:nvPr/>
        </p:nvSpPr>
        <p:spPr>
          <a:xfrm>
            <a:off x="9567360" y="4654080"/>
            <a:ext cx="220680" cy="71640"/>
          </a:xfrm>
          <a:prstGeom prst="line">
            <a:avLst/>
          </a:prstGeom>
          <a:ln cap="rnd" w="68040">
            <a:solidFill>
              <a:srgbClr val="f2c02c"/>
            </a:solidFill>
            <a:round/>
          </a:ln>
        </p:spPr>
        <p:style>
          <a:lnRef idx="0"/>
          <a:fillRef idx="0"/>
          <a:effectRef idx="0"/>
          <a:fontRef idx="minor"/>
        </p:style>
        <p:txBody>
          <a:bodyPr lIns="123840" rIns="123840" tIns="-7200" bIns="-7200" anchor="ctr" anchorCtr="1">
            <a:noAutofit/>
          </a:bodyPr>
          <a:p>
            <a:endParaRPr b="0" lang="ru-RU" sz="1800" spc="-1" strike="noStrike">
              <a:solidFill>
                <a:srgbClr val="000000"/>
              </a:solidFill>
              <a:latin typeface="Arial"/>
              <a:ea typeface="DejaVu Sans"/>
            </a:endParaRPr>
          </a:p>
        </p:txBody>
      </p:sp>
      <p:sp>
        <p:nvSpPr>
          <p:cNvPr id="88" name=""/>
          <p:cNvSpPr/>
          <p:nvPr/>
        </p:nvSpPr>
        <p:spPr>
          <a:xfrm>
            <a:off x="499320" y="383472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89" name=""/>
          <p:cNvSpPr/>
          <p:nvPr/>
        </p:nvSpPr>
        <p:spPr>
          <a:xfrm>
            <a:off x="499320" y="383472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90" name=""/>
          <p:cNvSpPr/>
          <p:nvPr/>
        </p:nvSpPr>
        <p:spPr>
          <a:xfrm>
            <a:off x="4496040" y="4037760"/>
            <a:ext cx="1087200" cy="1309320"/>
          </a:xfrm>
          <a:custGeom>
            <a:avLst/>
            <a:gdLst>
              <a:gd name="textAreaLeft" fmla="*/ 0 w 1087200"/>
              <a:gd name="textAreaRight" fmla="*/ 1087560 w 1087200"/>
              <a:gd name="textAreaTop" fmla="*/ 0 h 1309320"/>
              <a:gd name="textAreaBottom" fmla="*/ 1309680 h 1309320"/>
            </a:gdLst>
            <a:ahLst/>
            <a:rect l="textAreaLeft" t="textAreaTop" r="textAreaRight" b="textAreaBottom"/>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style>
          <a:lnRef idx="0"/>
          <a:fillRef idx="0"/>
          <a:effectRef idx="0"/>
          <a:fontRef idx="minor"/>
        </p:style>
        <p:txBody>
          <a:bodyPr lIns="117360" rIns="117360" tIns="72360" bIns="72360" anchor="ctr" anchorCtr="1">
            <a:noAutofit/>
          </a:bodyPr>
          <a:p>
            <a:pPr>
              <a:lnSpc>
                <a:spcPct val="100000"/>
              </a:lnSpc>
            </a:pPr>
            <a:endParaRPr b="0" lang="ru-RU" sz="1800" spc="-1" strike="noStrike">
              <a:solidFill>
                <a:srgbClr val="000000"/>
              </a:solidFill>
              <a:latin typeface="Arial"/>
            </a:endParaRPr>
          </a:p>
        </p:txBody>
      </p:sp>
      <p:sp>
        <p:nvSpPr>
          <p:cNvPr id="91" name=""/>
          <p:cNvSpPr/>
          <p:nvPr/>
        </p:nvSpPr>
        <p:spPr>
          <a:xfrm>
            <a:off x="4784400" y="5347440"/>
            <a:ext cx="510480" cy="127440"/>
          </a:xfrm>
          <a:custGeom>
            <a:avLst/>
            <a:gdLst>
              <a:gd name="textAreaLeft" fmla="*/ 0 w 510480"/>
              <a:gd name="textAreaRight" fmla="*/ 510840 w 510480"/>
              <a:gd name="textAreaTop" fmla="*/ 0 h 127440"/>
              <a:gd name="textAreaBottom" fmla="*/ 127800 h 127440"/>
            </a:gdLst>
            <a:ahLst/>
            <a:rect l="textAreaLeft" t="textAreaTop" r="textAreaRight" b="textAreaBottom"/>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style>
          <a:lnRef idx="0"/>
          <a:fillRef idx="0"/>
          <a:effectRef idx="0"/>
          <a:fontRef idx="minor"/>
        </p:style>
        <p:txBody>
          <a:bodyPr lIns="117360" rIns="117360" tIns="55440" bIns="55440" anchor="ctr" anchorCtr="1">
            <a:noAutofit/>
          </a:bodyPr>
          <a:p>
            <a:pPr>
              <a:lnSpc>
                <a:spcPct val="100000"/>
              </a:lnSpc>
            </a:pPr>
            <a:endParaRPr b="0" lang="ru-RU" sz="1800" spc="-1" strike="noStrike">
              <a:solidFill>
                <a:srgbClr val="000000"/>
              </a:solidFill>
              <a:latin typeface="Arial"/>
            </a:endParaRPr>
          </a:p>
        </p:txBody>
      </p:sp>
      <p:sp>
        <p:nvSpPr>
          <p:cNvPr id="92" name=""/>
          <p:cNvSpPr/>
          <p:nvPr/>
        </p:nvSpPr>
        <p:spPr>
          <a:xfrm>
            <a:off x="4833720" y="5473440"/>
            <a:ext cx="411840" cy="127440"/>
          </a:xfrm>
          <a:custGeom>
            <a:avLst/>
            <a:gdLst>
              <a:gd name="textAreaLeft" fmla="*/ 0 w 411840"/>
              <a:gd name="textAreaRight" fmla="*/ 412200 w 411840"/>
              <a:gd name="textAreaTop" fmla="*/ 0 h 127440"/>
              <a:gd name="textAreaBottom" fmla="*/ 127800 h 127440"/>
            </a:gdLst>
            <a:ahLst/>
            <a:rect l="textAreaLeft" t="textAreaTop" r="textAreaRight" b="textAreaBottom"/>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style>
          <a:lnRef idx="0"/>
          <a:fillRef idx="0"/>
          <a:effectRef idx="0"/>
          <a:fontRef idx="minor"/>
        </p:style>
        <p:txBody>
          <a:bodyPr lIns="117360" rIns="117360" tIns="55440" bIns="55440" anchor="ctr" anchorCtr="1">
            <a:noAutofit/>
          </a:bodyPr>
          <a:p>
            <a:pPr>
              <a:lnSpc>
                <a:spcPct val="100000"/>
              </a:lnSpc>
            </a:pPr>
            <a:endParaRPr b="0" lang="ru-RU" sz="1800" spc="-1" strike="noStrike">
              <a:solidFill>
                <a:srgbClr val="000000"/>
              </a:solidFill>
              <a:latin typeface="Arial"/>
            </a:endParaRPr>
          </a:p>
        </p:txBody>
      </p:sp>
      <p:sp>
        <p:nvSpPr>
          <p:cNvPr id="93" name=""/>
          <p:cNvSpPr/>
          <p:nvPr/>
        </p:nvSpPr>
        <p:spPr>
          <a:xfrm>
            <a:off x="4793400" y="4399560"/>
            <a:ext cx="498240" cy="947520"/>
          </a:xfrm>
          <a:custGeom>
            <a:avLst/>
            <a:gdLst>
              <a:gd name="textAreaLeft" fmla="*/ 0 w 498240"/>
              <a:gd name="textAreaRight" fmla="*/ 498600 w 498240"/>
              <a:gd name="textAreaTop" fmla="*/ 0 h 947520"/>
              <a:gd name="textAreaBottom" fmla="*/ 947880 h 947520"/>
            </a:gdLst>
            <a:ahLst/>
            <a:rect l="textAreaLeft" t="textAreaTop" r="textAreaRight" b="textAreaBottom"/>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style>
          <a:lnRef idx="0"/>
          <a:fillRef idx="0"/>
          <a:effectRef idx="0"/>
          <a:fontRef idx="minor"/>
        </p:style>
        <p:txBody>
          <a:bodyPr lIns="117360" rIns="117360" tIns="72360" bIns="72360" anchor="ctr" anchorCtr="1">
            <a:noAutofit/>
          </a:bodyPr>
          <a:p>
            <a:pPr>
              <a:lnSpc>
                <a:spcPct val="100000"/>
              </a:lnSpc>
            </a:pPr>
            <a:endParaRPr b="0" lang="ru-RU" sz="1800" spc="-1" strike="noStrike">
              <a:solidFill>
                <a:srgbClr val="000000"/>
              </a:solidFill>
              <a:latin typeface="Arial"/>
            </a:endParaRPr>
          </a:p>
        </p:txBody>
      </p:sp>
      <p:sp>
        <p:nvSpPr>
          <p:cNvPr id="94" name=""/>
          <p:cNvSpPr/>
          <p:nvPr/>
        </p:nvSpPr>
        <p:spPr>
          <a:xfrm>
            <a:off x="5040000" y="3556440"/>
            <a:ext cx="360" cy="18648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ru-RU" sz="1800" spc="-1" strike="noStrike">
              <a:solidFill>
                <a:srgbClr val="000000"/>
              </a:solidFill>
              <a:latin typeface="Arial"/>
              <a:ea typeface="DejaVu Sans"/>
            </a:endParaRPr>
          </a:p>
        </p:txBody>
      </p:sp>
      <p:sp>
        <p:nvSpPr>
          <p:cNvPr id="95"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ru-RU" sz="1800" spc="-1" strike="noStrike">
              <a:solidFill>
                <a:srgbClr val="000000"/>
              </a:solidFill>
              <a:latin typeface="Arial"/>
              <a:ea typeface="DejaVu Sans"/>
            </a:endParaRPr>
          </a:p>
        </p:txBody>
      </p:sp>
      <p:sp>
        <p:nvSpPr>
          <p:cNvPr id="96" name=""/>
          <p:cNvSpPr/>
          <p:nvPr/>
        </p:nvSpPr>
        <p:spPr>
          <a:xfrm flipH="1">
            <a:off x="5833440" y="4548960"/>
            <a:ext cx="186480" cy="36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ru-RU" sz="1800" spc="-1" strike="noStrike">
              <a:solidFill>
                <a:srgbClr val="000000"/>
              </a:solidFill>
              <a:latin typeface="Arial"/>
              <a:ea typeface="DejaVu Sans"/>
            </a:endParaRPr>
          </a:p>
        </p:txBody>
      </p:sp>
      <p:sp>
        <p:nvSpPr>
          <p:cNvPr id="97"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ru-RU" sz="1800" spc="-1" strike="noStrike">
              <a:solidFill>
                <a:srgbClr val="000000"/>
              </a:solidFill>
              <a:latin typeface="Arial"/>
              <a:ea typeface="DejaVu Sans"/>
            </a:endParaRPr>
          </a:p>
        </p:txBody>
      </p:sp>
      <p:sp>
        <p:nvSpPr>
          <p:cNvPr id="98" name=""/>
          <p:cNvSpPr/>
          <p:nvPr/>
        </p:nvSpPr>
        <p:spPr>
          <a:xfrm>
            <a:off x="4059360" y="4548960"/>
            <a:ext cx="186480" cy="36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ru-RU" sz="1800" spc="-1" strike="noStrike">
              <a:solidFill>
                <a:srgbClr val="000000"/>
              </a:solidFill>
              <a:latin typeface="Arial"/>
              <a:ea typeface="DejaVu Sans"/>
            </a:endParaRPr>
          </a:p>
        </p:txBody>
      </p:sp>
      <p:sp>
        <p:nvSpPr>
          <p:cNvPr id="99" name=""/>
          <p:cNvSpPr/>
          <p:nvPr/>
        </p:nvSpPr>
        <p:spPr>
          <a:xfrm>
            <a:off x="6383160" y="350928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100" name=""/>
          <p:cNvSpPr/>
          <p:nvPr/>
        </p:nvSpPr>
        <p:spPr>
          <a:xfrm>
            <a:off x="6383160" y="350928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101" name=""/>
          <p:cNvSpPr/>
          <p:nvPr/>
        </p:nvSpPr>
        <p:spPr>
          <a:xfrm>
            <a:off x="2403360" y="2439360"/>
            <a:ext cx="356040" cy="428760"/>
          </a:xfrm>
          <a:custGeom>
            <a:avLst/>
            <a:gdLst>
              <a:gd name="textAreaLeft" fmla="*/ 0 w 356040"/>
              <a:gd name="textAreaRight" fmla="*/ 356400 w 356040"/>
              <a:gd name="textAreaTop" fmla="*/ 0 h 428760"/>
              <a:gd name="textAreaBottom" fmla="*/ 429120 h 428760"/>
            </a:gdLst>
            <a:ahLst/>
            <a:rect l="textAreaLeft" t="textAreaTop" r="textAreaRight" b="textAreaBottom"/>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102" name=""/>
          <p:cNvSpPr/>
          <p:nvPr/>
        </p:nvSpPr>
        <p:spPr>
          <a:xfrm>
            <a:off x="2497680" y="2868480"/>
            <a:ext cx="167040" cy="41400"/>
          </a:xfrm>
          <a:custGeom>
            <a:avLst/>
            <a:gdLst>
              <a:gd name="textAreaLeft" fmla="*/ 0 w 167040"/>
              <a:gd name="textAreaRight" fmla="*/ 167400 w 167040"/>
              <a:gd name="textAreaTop" fmla="*/ 0 h 41400"/>
              <a:gd name="textAreaBottom" fmla="*/ 41760 h 41400"/>
            </a:gdLst>
            <a:ahLst/>
            <a:rect l="textAreaLeft" t="textAreaTop" r="textAreaRight" b="textAreaBottom"/>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103" name=""/>
          <p:cNvSpPr/>
          <p:nvPr/>
        </p:nvSpPr>
        <p:spPr>
          <a:xfrm>
            <a:off x="2513880" y="29098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104" name=""/>
          <p:cNvSpPr/>
          <p:nvPr/>
        </p:nvSpPr>
        <p:spPr>
          <a:xfrm>
            <a:off x="2500560" y="2557800"/>
            <a:ext cx="163080" cy="310320"/>
          </a:xfrm>
          <a:custGeom>
            <a:avLst/>
            <a:gdLst>
              <a:gd name="textAreaLeft" fmla="*/ 0 w 163080"/>
              <a:gd name="textAreaRight" fmla="*/ 163440 w 163080"/>
              <a:gd name="textAreaTop" fmla="*/ 0 h 310320"/>
              <a:gd name="textAreaBottom" fmla="*/ 310680 h 310320"/>
            </a:gdLst>
            <a:ahLst/>
            <a:rect l="textAreaLeft" t="textAreaTop" r="textAreaRight" b="textAreaBottom"/>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105" name=""/>
          <p:cNvSpPr/>
          <p:nvPr/>
        </p:nvSpPr>
        <p:spPr>
          <a:xfrm>
            <a:off x="2581560" y="228168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106"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107" name=""/>
          <p:cNvSpPr/>
          <p:nvPr/>
        </p:nvSpPr>
        <p:spPr>
          <a:xfrm flipH="1">
            <a:off x="2841840" y="2606760"/>
            <a:ext cx="6084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108" name=""/>
          <p:cNvSpPr/>
          <p:nvPr/>
        </p:nvSpPr>
        <p:spPr>
          <a:xfrm>
            <a:off x="232704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109" name=""/>
          <p:cNvSpPr/>
          <p:nvPr/>
        </p:nvSpPr>
        <p:spPr>
          <a:xfrm>
            <a:off x="2260080" y="26067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110"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11"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12"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Nimbus Sans"/>
              </a:defRPr>
            </a:lvl1pPr>
          </a:lstStyle>
          <a:p>
            <a:pPr indent="0" algn="ctr">
              <a:lnSpc>
                <a:spcPct val="100000"/>
              </a:lnSpc>
              <a:buNone/>
              <a:tabLst>
                <a:tab algn="l" pos="0"/>
              </a:tabLst>
            </a:pPr>
            <a:r>
              <a:rPr b="0" lang="ru-RU" sz="1400" spc="-1" strike="noStrike">
                <a:solidFill>
                  <a:srgbClr val="000000"/>
                </a:solidFill>
                <a:latin typeface="Nimbus Sans"/>
              </a:rPr>
              <a:t>&lt;нижний колонтитул&gt;</a:t>
            </a:r>
            <a:endParaRPr b="0" lang="ru-RU" sz="1400" spc="-1" strike="noStrike">
              <a:solidFill>
                <a:srgbClr val="000000"/>
              </a:solidFill>
              <a:latin typeface="Times New Roman"/>
            </a:endParaRPr>
          </a:p>
        </p:txBody>
      </p:sp>
      <p:sp>
        <p:nvSpPr>
          <p:cNvPr id="113"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Nimbus Sans"/>
              </a:defRPr>
            </a:lvl1pPr>
          </a:lstStyle>
          <a:p>
            <a:pPr indent="0" algn="r">
              <a:lnSpc>
                <a:spcPct val="100000"/>
              </a:lnSpc>
              <a:buNone/>
              <a:tabLst>
                <a:tab algn="l" pos="0"/>
              </a:tabLst>
            </a:pPr>
            <a:fld id="{CA66B736-74EC-467F-9FB0-89DD9169A0F6}" type="slidenum">
              <a:rPr b="0" lang="ru-RU" sz="1400" spc="-1" strike="noStrike">
                <a:solidFill>
                  <a:srgbClr val="000000"/>
                </a:solidFill>
                <a:latin typeface="Nimbus Sans"/>
              </a:rPr>
              <a:t>&lt;номер&gt;</a:t>
            </a:fld>
            <a:endParaRPr b="0" lang="ru-RU" sz="1400" spc="-1" strike="noStrike">
              <a:solidFill>
                <a:srgbClr val="000000"/>
              </a:solidFill>
              <a:latin typeface="Times New Roman"/>
            </a:endParaRPr>
          </a:p>
        </p:txBody>
      </p:sp>
      <p:sp>
        <p:nvSpPr>
          <p:cNvPr id="114"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p:nvPr/>
        </p:nvSpPr>
        <p:spPr>
          <a:xfrm>
            <a:off x="571680" y="261360"/>
            <a:ext cx="8935560" cy="5146200"/>
          </a:xfrm>
          <a:custGeom>
            <a:avLst/>
            <a:gdLst>
              <a:gd name="textAreaLeft" fmla="*/ 0 w 8935560"/>
              <a:gd name="textAreaRight" fmla="*/ 8935920 w 8935560"/>
              <a:gd name="textAreaTop" fmla="*/ 0 h 5146200"/>
              <a:gd name="textAreaBottom" fmla="*/ 5146560 h 5146200"/>
            </a:gdLst>
            <a:ahLst/>
            <a:rect l="textAreaLeft" t="textAreaTop" r="textAreaRight" b="textAreaBottom"/>
            <a:pathLst>
              <a:path w="24822" h="14296">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152" name=""/>
          <p:cNvSpPr/>
          <p:nvPr/>
        </p:nvSpPr>
        <p:spPr>
          <a:xfrm>
            <a:off x="1153080" y="3584520"/>
            <a:ext cx="1193040" cy="1436760"/>
          </a:xfrm>
          <a:custGeom>
            <a:avLst/>
            <a:gdLst>
              <a:gd name="textAreaLeft" fmla="*/ 0 w 1193040"/>
              <a:gd name="textAreaRight" fmla="*/ 1193400 w 1193040"/>
              <a:gd name="textAreaTop" fmla="*/ 0 h 1436760"/>
              <a:gd name="textAreaBottom" fmla="*/ 1437120 h 1436760"/>
            </a:gdLst>
            <a:ahLst/>
            <a:rect l="textAreaLeft" t="textAreaTop" r="textAreaRight" b="textAreaBottom"/>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style>
          <a:lnRef idx="0"/>
          <a:fillRef idx="0"/>
          <a:effectRef idx="0"/>
          <a:fontRef idx="minor"/>
        </p:style>
        <p:txBody>
          <a:bodyPr lIns="119880" rIns="119880" tIns="74880" bIns="74880" anchor="ctr" anchorCtr="1">
            <a:noAutofit/>
          </a:bodyPr>
          <a:p>
            <a:pPr>
              <a:lnSpc>
                <a:spcPct val="100000"/>
              </a:lnSpc>
            </a:pPr>
            <a:endParaRPr b="0" lang="ru-RU" sz="1800" spc="-1" strike="noStrike">
              <a:solidFill>
                <a:srgbClr val="000000"/>
              </a:solidFill>
              <a:latin typeface="Arial"/>
            </a:endParaRPr>
          </a:p>
        </p:txBody>
      </p:sp>
      <p:sp>
        <p:nvSpPr>
          <p:cNvPr id="153" name=""/>
          <p:cNvSpPr/>
          <p:nvPr/>
        </p:nvSpPr>
        <p:spPr>
          <a:xfrm>
            <a:off x="1469520" y="5021640"/>
            <a:ext cx="560160" cy="139680"/>
          </a:xfrm>
          <a:custGeom>
            <a:avLst/>
            <a:gdLst>
              <a:gd name="textAreaLeft" fmla="*/ 0 w 560160"/>
              <a:gd name="textAreaRight" fmla="*/ 560520 w 560160"/>
              <a:gd name="textAreaTop" fmla="*/ 0 h 139680"/>
              <a:gd name="textAreaBottom" fmla="*/ 140040 h 139680"/>
            </a:gdLst>
            <a:ahLst/>
            <a:rect l="textAreaLeft" t="textAreaTop" r="textAreaRight" b="textAreaBottom"/>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ru-RU" sz="1800" spc="-1" strike="noStrike">
              <a:solidFill>
                <a:srgbClr val="000000"/>
              </a:solidFill>
              <a:latin typeface="Arial"/>
            </a:endParaRPr>
          </a:p>
        </p:txBody>
      </p:sp>
      <p:sp>
        <p:nvSpPr>
          <p:cNvPr id="154" name=""/>
          <p:cNvSpPr/>
          <p:nvPr/>
        </p:nvSpPr>
        <p:spPr>
          <a:xfrm>
            <a:off x="1523520" y="5159880"/>
            <a:ext cx="451800" cy="139680"/>
          </a:xfrm>
          <a:custGeom>
            <a:avLst/>
            <a:gdLst>
              <a:gd name="textAreaLeft" fmla="*/ 0 w 451800"/>
              <a:gd name="textAreaRight" fmla="*/ 452160 w 451800"/>
              <a:gd name="textAreaTop" fmla="*/ 0 h 139680"/>
              <a:gd name="textAreaBottom" fmla="*/ 140040 h 139680"/>
            </a:gdLst>
            <a:ahLst/>
            <a:rect l="textAreaLeft" t="textAreaTop" r="textAreaRight" b="textAreaBottom"/>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ru-RU" sz="1800" spc="-1" strike="noStrike">
              <a:solidFill>
                <a:srgbClr val="000000"/>
              </a:solidFill>
              <a:latin typeface="Arial"/>
            </a:endParaRPr>
          </a:p>
        </p:txBody>
      </p:sp>
      <p:sp>
        <p:nvSpPr>
          <p:cNvPr id="155" name=""/>
          <p:cNvSpPr/>
          <p:nvPr/>
        </p:nvSpPr>
        <p:spPr>
          <a:xfrm>
            <a:off x="1479600" y="3981240"/>
            <a:ext cx="546120" cy="1040040"/>
          </a:xfrm>
          <a:custGeom>
            <a:avLst/>
            <a:gdLst>
              <a:gd name="textAreaLeft" fmla="*/ 0 w 546120"/>
              <a:gd name="textAreaRight" fmla="*/ 546480 w 546120"/>
              <a:gd name="textAreaTop" fmla="*/ 0 h 1040040"/>
              <a:gd name="textAreaBottom" fmla="*/ 1040400 h 1040040"/>
            </a:gdLst>
            <a:ahLst/>
            <a:rect l="textAreaLeft" t="textAreaTop" r="textAreaRight" b="textAreaBottom"/>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style>
          <a:lnRef idx="0"/>
          <a:fillRef idx="0"/>
          <a:effectRef idx="0"/>
          <a:fontRef idx="minor"/>
        </p:style>
        <p:txBody>
          <a:bodyPr lIns="119880" rIns="119880" tIns="74880" bIns="74880" anchor="ctr" anchorCtr="1">
            <a:noAutofit/>
          </a:bodyPr>
          <a:p>
            <a:pPr>
              <a:lnSpc>
                <a:spcPct val="100000"/>
              </a:lnSpc>
            </a:pPr>
            <a:endParaRPr b="0" lang="ru-RU" sz="1800" spc="-1" strike="noStrike">
              <a:solidFill>
                <a:srgbClr val="000000"/>
              </a:solidFill>
              <a:latin typeface="Arial"/>
            </a:endParaRPr>
          </a:p>
        </p:txBody>
      </p:sp>
      <p:sp>
        <p:nvSpPr>
          <p:cNvPr id="156" name=""/>
          <p:cNvSpPr/>
          <p:nvPr/>
        </p:nvSpPr>
        <p:spPr>
          <a:xfrm>
            <a:off x="1749600" y="3056400"/>
            <a:ext cx="360" cy="20484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ru-RU" sz="1800" spc="-1" strike="noStrike">
              <a:solidFill>
                <a:srgbClr val="000000"/>
              </a:solidFill>
              <a:latin typeface="Arial"/>
              <a:ea typeface="DejaVu Sans"/>
            </a:endParaRPr>
          </a:p>
        </p:txBody>
      </p:sp>
      <p:sp>
        <p:nvSpPr>
          <p:cNvPr id="157"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ru-RU" sz="1800" spc="-1" strike="noStrike">
              <a:solidFill>
                <a:srgbClr val="000000"/>
              </a:solidFill>
              <a:latin typeface="Arial"/>
              <a:ea typeface="DejaVu Sans"/>
            </a:endParaRPr>
          </a:p>
        </p:txBody>
      </p:sp>
      <p:sp>
        <p:nvSpPr>
          <p:cNvPr id="158" name=""/>
          <p:cNvSpPr/>
          <p:nvPr/>
        </p:nvSpPr>
        <p:spPr>
          <a:xfrm flipH="1">
            <a:off x="2620800" y="414540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ru-RU" sz="1800" spc="-1" strike="noStrike">
              <a:solidFill>
                <a:srgbClr val="000000"/>
              </a:solidFill>
              <a:latin typeface="Arial"/>
              <a:ea typeface="DejaVu Sans"/>
            </a:endParaRPr>
          </a:p>
        </p:txBody>
      </p:sp>
      <p:sp>
        <p:nvSpPr>
          <p:cNvPr id="159" name=""/>
          <p:cNvSpPr/>
          <p:nvPr/>
        </p:nvSpPr>
        <p:spPr>
          <a:xfrm>
            <a:off x="89820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ru-RU" sz="1800" spc="-1" strike="noStrike">
              <a:solidFill>
                <a:srgbClr val="000000"/>
              </a:solidFill>
              <a:latin typeface="Arial"/>
              <a:ea typeface="DejaVu Sans"/>
            </a:endParaRPr>
          </a:p>
        </p:txBody>
      </p:sp>
      <p:sp>
        <p:nvSpPr>
          <p:cNvPr id="160" name=""/>
          <p:cNvSpPr/>
          <p:nvPr/>
        </p:nvSpPr>
        <p:spPr>
          <a:xfrm>
            <a:off x="673920" y="414540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ru-RU" sz="1800" spc="-1" strike="noStrike">
              <a:solidFill>
                <a:srgbClr val="000000"/>
              </a:solidFill>
              <a:latin typeface="Arial"/>
              <a:ea typeface="DejaVu Sans"/>
            </a:endParaRPr>
          </a:p>
        </p:txBody>
      </p:sp>
      <p:sp>
        <p:nvSpPr>
          <p:cNvPr id="161"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ru-RU" sz="1800" spc="-1" strike="noStrike">
              <a:solidFill>
                <a:srgbClr val="000000"/>
              </a:solidFill>
              <a:latin typeface="Arial"/>
              <a:ea typeface="DejaVu Sans"/>
            </a:endParaRPr>
          </a:p>
        </p:txBody>
      </p:sp>
      <p:sp>
        <p:nvSpPr>
          <p:cNvPr id="162"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ru-RU" sz="1800" spc="-1" strike="noStrike">
              <a:solidFill>
                <a:srgbClr val="000000"/>
              </a:solidFill>
              <a:latin typeface="Arial"/>
              <a:ea typeface="DejaVu Sans"/>
            </a:endParaRPr>
          </a:p>
        </p:txBody>
      </p:sp>
      <p:sp>
        <p:nvSpPr>
          <p:cNvPr id="163"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ru-RU" sz="1800" spc="-1" strike="noStrike">
              <a:solidFill>
                <a:srgbClr val="000000"/>
              </a:solidFill>
              <a:latin typeface="Arial"/>
              <a:ea typeface="DejaVu Sans"/>
            </a:endParaRPr>
          </a:p>
        </p:txBody>
      </p:sp>
      <p:sp>
        <p:nvSpPr>
          <p:cNvPr id="164"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ru-RU" sz="1800" spc="-1" strike="noStrike">
              <a:solidFill>
                <a:srgbClr val="000000"/>
              </a:solidFill>
              <a:latin typeface="Arial"/>
              <a:ea typeface="DejaVu Sans"/>
            </a:endParaRPr>
          </a:p>
        </p:txBody>
      </p:sp>
      <p:sp>
        <p:nvSpPr>
          <p:cNvPr id="165"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ru-RU" sz="1800" spc="-1" strike="noStrike">
              <a:solidFill>
                <a:srgbClr val="000000"/>
              </a:solidFill>
              <a:latin typeface="Arial"/>
              <a:ea typeface="DejaVu Sans"/>
            </a:endParaRPr>
          </a:p>
        </p:txBody>
      </p:sp>
      <p:sp>
        <p:nvSpPr>
          <p:cNvPr id="166" name=""/>
          <p:cNvSpPr/>
          <p:nvPr/>
        </p:nvSpPr>
        <p:spPr>
          <a:xfrm>
            <a:off x="6364080" y="928440"/>
            <a:ext cx="167400" cy="180360"/>
          </a:xfrm>
          <a:custGeom>
            <a:avLst/>
            <a:gdLst>
              <a:gd name="textAreaLeft" fmla="*/ 0 w 167400"/>
              <a:gd name="textAreaRight" fmla="*/ 167760 w 167400"/>
              <a:gd name="textAreaTop" fmla="*/ 0 h 180360"/>
              <a:gd name="textAreaBottom" fmla="*/ 180720 h 180360"/>
            </a:gdLst>
            <a:ahLst/>
            <a:rect l="textAreaLeft" t="textAreaTop" r="textAreaRight" b="textAreaBottom"/>
            <a:pathLst>
              <a:path w="466" h="502">
                <a:moveTo>
                  <a:pt x="0" y="230"/>
                </a:moveTo>
                <a:lnTo>
                  <a:pt x="404" y="502"/>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167"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ru-RU" sz="1800" spc="-1" strike="noStrike">
              <a:solidFill>
                <a:srgbClr val="000000"/>
              </a:solidFill>
              <a:latin typeface="Arial"/>
              <a:ea typeface="DejaVu Sans"/>
            </a:endParaRPr>
          </a:p>
        </p:txBody>
      </p:sp>
      <p:sp>
        <p:nvSpPr>
          <p:cNvPr id="168" name=""/>
          <p:cNvSpPr/>
          <p:nvPr/>
        </p:nvSpPr>
        <p:spPr>
          <a:xfrm>
            <a:off x="3489480" y="1682280"/>
            <a:ext cx="9396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69" name=""/>
          <p:cNvSpPr/>
          <p:nvPr/>
        </p:nvSpPr>
        <p:spPr>
          <a:xfrm>
            <a:off x="8921520" y="3384360"/>
            <a:ext cx="190080" cy="190440"/>
          </a:xfrm>
          <a:custGeom>
            <a:avLst/>
            <a:gdLst>
              <a:gd name="textAreaLeft" fmla="*/ 0 w 190080"/>
              <a:gd name="textAreaRight" fmla="*/ 190440 w 190080"/>
              <a:gd name="textAreaTop" fmla="*/ 0 h 190440"/>
              <a:gd name="textAreaBottom" fmla="*/ 190800 h 190440"/>
            </a:gdLst>
            <a:ahLst/>
            <a:rect l="textAreaLeft" t="textAreaTop" r="textAreaRight" b="textAreaBottom"/>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170" name=""/>
          <p:cNvSpPr/>
          <p:nvPr/>
        </p:nvSpPr>
        <p:spPr>
          <a:xfrm>
            <a:off x="1030320" y="502560"/>
            <a:ext cx="167400" cy="180720"/>
          </a:xfrm>
          <a:custGeom>
            <a:avLst/>
            <a:gdLst>
              <a:gd name="textAreaLeft" fmla="*/ 0 w 167400"/>
              <a:gd name="textAreaRight" fmla="*/ 167760 w 167400"/>
              <a:gd name="textAreaTop" fmla="*/ 0 h 180720"/>
              <a:gd name="textAreaBottom" fmla="*/ 181080 h 18072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171" name=""/>
          <p:cNvSpPr/>
          <p:nvPr/>
        </p:nvSpPr>
        <p:spPr>
          <a:xfrm>
            <a:off x="4014360" y="3813480"/>
            <a:ext cx="167400" cy="180720"/>
          </a:xfrm>
          <a:custGeom>
            <a:avLst/>
            <a:gdLst>
              <a:gd name="textAreaLeft" fmla="*/ 0 w 167400"/>
              <a:gd name="textAreaRight" fmla="*/ 167760 w 167400"/>
              <a:gd name="textAreaTop" fmla="*/ 0 h 180720"/>
              <a:gd name="textAreaBottom" fmla="*/ 181080 h 18072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172"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ru-RU" sz="1800" spc="-1" strike="noStrike">
              <a:solidFill>
                <a:srgbClr val="000000"/>
              </a:solidFill>
              <a:latin typeface="Arial"/>
              <a:ea typeface="DejaVu Sans"/>
            </a:endParaRPr>
          </a:p>
        </p:txBody>
      </p:sp>
      <p:sp>
        <p:nvSpPr>
          <p:cNvPr id="173" name=""/>
          <p:cNvSpPr/>
          <p:nvPr/>
        </p:nvSpPr>
        <p:spPr>
          <a:xfrm>
            <a:off x="6185520" y="4992840"/>
            <a:ext cx="9360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17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75"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76" name="PlaceHolder 3"/>
          <p:cNvSpPr>
            <a:spLocks noGrp="1"/>
          </p:cNvSpPr>
          <p:nvPr>
            <p:ph type="ftr" idx="7"/>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177" name="PlaceHolder 4"/>
          <p:cNvSpPr>
            <a:spLocks noGrp="1"/>
          </p:cNvSpPr>
          <p:nvPr>
            <p:ph type="sldNum" idx="8"/>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36FF1BF6-93B4-45CA-A842-BB00AB4A133B}"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178" name="PlaceHolder 5"/>
          <p:cNvSpPr>
            <a:spLocks noGrp="1"/>
          </p:cNvSpPr>
          <p:nvPr>
            <p:ph type="dt" idx="9"/>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
          <p:cNvSpPr/>
          <p:nvPr/>
        </p:nvSpPr>
        <p:spPr>
          <a:xfrm>
            <a:off x="0" y="0"/>
            <a:ext cx="10078920" cy="5668920"/>
          </a:xfrm>
          <a:custGeom>
            <a:avLst/>
            <a:gdLst>
              <a:gd name="textAreaLeft" fmla="*/ 0 w 10078920"/>
              <a:gd name="textAreaRight" fmla="*/ 10079280 w 10078920"/>
              <a:gd name="textAreaTop" fmla="*/ 0 h 5668920"/>
              <a:gd name="textAreaBottom" fmla="*/ 5669280 h 5668920"/>
            </a:gdLst>
            <a:ahLst/>
            <a:rect l="textAreaLeft" t="textAreaTop" r="textAreaRight" b="textAreaBottom"/>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16" name=""/>
          <p:cNvSpPr/>
          <p:nvPr/>
        </p:nvSpPr>
        <p:spPr>
          <a:xfrm>
            <a:off x="900000" y="3465720"/>
            <a:ext cx="1507320" cy="1795680"/>
          </a:xfrm>
          <a:custGeom>
            <a:avLst/>
            <a:gdLst>
              <a:gd name="textAreaLeft" fmla="*/ 0 w 1507320"/>
              <a:gd name="textAreaRight" fmla="*/ 1507680 w 1507320"/>
              <a:gd name="textAreaTop" fmla="*/ 0 h 1795680"/>
              <a:gd name="textAreaBottom" fmla="*/ 1796040 h 1795680"/>
            </a:gdLst>
            <a:ahLst/>
            <a:rect l="textAreaLeft" t="textAreaTop" r="textAreaRight" b="textAreaBottom"/>
            <a:pathLst>
              <a:path w="4188" h="4989">
                <a:moveTo>
                  <a:pt x="0" y="0"/>
                </a:moveTo>
                <a:lnTo>
                  <a:pt x="4188" y="0"/>
                </a:lnTo>
                <a:lnTo>
                  <a:pt x="4188" y="4989"/>
                </a:lnTo>
                <a:lnTo>
                  <a:pt x="0" y="4989"/>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17" name=""/>
          <p:cNvSpPr/>
          <p:nvPr/>
        </p:nvSpPr>
        <p:spPr>
          <a:xfrm>
            <a:off x="1280880" y="5189760"/>
            <a:ext cx="745560" cy="239400"/>
          </a:xfrm>
          <a:custGeom>
            <a:avLst/>
            <a:gdLst>
              <a:gd name="textAreaLeft" fmla="*/ 0 w 745560"/>
              <a:gd name="textAreaRight" fmla="*/ 745920 w 745560"/>
              <a:gd name="textAreaTop" fmla="*/ 0 h 239400"/>
              <a:gd name="textAreaBottom" fmla="*/ 239760 h 239400"/>
            </a:gdLst>
            <a:ahLst/>
            <a:rect l="textAreaLeft" t="textAreaTop" r="textAreaRight" b="textAreaBottom"/>
            <a:pathLst>
              <a:path w="2072" h="666">
                <a:moveTo>
                  <a:pt x="0" y="0"/>
                </a:moveTo>
                <a:lnTo>
                  <a:pt x="2072" y="0"/>
                </a:lnTo>
                <a:lnTo>
                  <a:pt x="2072" y="666"/>
                </a:lnTo>
                <a:lnTo>
                  <a:pt x="0" y="66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18" name=""/>
          <p:cNvSpPr/>
          <p:nvPr/>
        </p:nvSpPr>
        <p:spPr>
          <a:xfrm>
            <a:off x="1346040" y="5355360"/>
            <a:ext cx="615600" cy="239760"/>
          </a:xfrm>
          <a:custGeom>
            <a:avLst/>
            <a:gdLst>
              <a:gd name="textAreaLeft" fmla="*/ 0 w 615600"/>
              <a:gd name="textAreaRight" fmla="*/ 615960 w 615600"/>
              <a:gd name="textAreaTop" fmla="*/ 0 h 239760"/>
              <a:gd name="textAreaBottom" fmla="*/ 240120 h 239760"/>
            </a:gdLst>
            <a:ahLst/>
            <a:rect l="textAreaLeft" t="textAreaTop" r="textAreaRight" b="textAreaBottom"/>
            <a:pathLst>
              <a:path w="1711" h="667">
                <a:moveTo>
                  <a:pt x="0" y="0"/>
                </a:moveTo>
                <a:lnTo>
                  <a:pt x="1711" y="0"/>
                </a:lnTo>
                <a:lnTo>
                  <a:pt x="1711" y="667"/>
                </a:lnTo>
                <a:lnTo>
                  <a:pt x="0" y="667"/>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19" name=""/>
          <p:cNvSpPr/>
          <p:nvPr/>
        </p:nvSpPr>
        <p:spPr>
          <a:xfrm>
            <a:off x="1292760" y="3941640"/>
            <a:ext cx="729720" cy="1319760"/>
          </a:xfrm>
          <a:custGeom>
            <a:avLst/>
            <a:gdLst>
              <a:gd name="textAreaLeft" fmla="*/ 0 w 729720"/>
              <a:gd name="textAreaRight" fmla="*/ 730080 w 729720"/>
              <a:gd name="textAreaTop" fmla="*/ 0 h 1319760"/>
              <a:gd name="textAreaBottom" fmla="*/ 1320120 h 1319760"/>
            </a:gdLst>
            <a:ahLst/>
            <a:rect l="textAreaLeft" t="textAreaTop" r="textAreaRight" b="textAreaBottom"/>
            <a:pathLst>
              <a:path w="2028" h="3667">
                <a:moveTo>
                  <a:pt x="0" y="0"/>
                </a:moveTo>
                <a:lnTo>
                  <a:pt x="2028" y="0"/>
                </a:lnTo>
                <a:lnTo>
                  <a:pt x="2028" y="3667"/>
                </a:lnTo>
                <a:lnTo>
                  <a:pt x="0" y="3667"/>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20" name=""/>
          <p:cNvSpPr/>
          <p:nvPr/>
        </p:nvSpPr>
        <p:spPr>
          <a:xfrm>
            <a:off x="1617840" y="2832480"/>
            <a:ext cx="72000" cy="317160"/>
          </a:xfrm>
          <a:custGeom>
            <a:avLst/>
            <a:gdLst>
              <a:gd name="textAreaLeft" fmla="*/ 0 w 72000"/>
              <a:gd name="textAreaRight" fmla="*/ 72360 w 72000"/>
              <a:gd name="textAreaTop" fmla="*/ 0 h 317160"/>
              <a:gd name="textAreaBottom" fmla="*/ 317520 h 317160"/>
            </a:gdLst>
            <a:ahLst/>
            <a:rect l="textAreaLeft" t="textAreaTop" r="textAreaRight" b="textAreaBottom"/>
            <a:pathLst>
              <a:path w="201" h="882">
                <a:moveTo>
                  <a:pt x="0" y="0"/>
                </a:moveTo>
                <a:lnTo>
                  <a:pt x="201" y="0"/>
                </a:lnTo>
                <a:lnTo>
                  <a:pt x="201" y="882"/>
                </a:lnTo>
                <a:lnTo>
                  <a:pt x="0" y="882"/>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221" name=""/>
          <p:cNvSpPr/>
          <p:nvPr/>
        </p:nvSpPr>
        <p:spPr>
          <a:xfrm>
            <a:off x="2467800" y="3187800"/>
            <a:ext cx="245880" cy="245160"/>
          </a:xfrm>
          <a:custGeom>
            <a:avLst/>
            <a:gdLst>
              <a:gd name="textAreaLeft" fmla="*/ 0 w 245880"/>
              <a:gd name="textAreaRight" fmla="*/ 246240 w 245880"/>
              <a:gd name="textAreaTop" fmla="*/ 0 h 245160"/>
              <a:gd name="textAreaBottom" fmla="*/ 245520 h 245160"/>
            </a:gdLst>
            <a:ahLst/>
            <a:rect l="textAreaLeft" t="textAreaTop" r="textAreaRight" b="textAreaBottom"/>
            <a:pathLst>
              <a:path w="684" h="682">
                <a:moveTo>
                  <a:pt x="0" y="0"/>
                </a:moveTo>
                <a:lnTo>
                  <a:pt x="684" y="0"/>
                </a:lnTo>
                <a:lnTo>
                  <a:pt x="684" y="682"/>
                </a:lnTo>
                <a:lnTo>
                  <a:pt x="0" y="682"/>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22" name=""/>
          <p:cNvSpPr/>
          <p:nvPr/>
        </p:nvSpPr>
        <p:spPr>
          <a:xfrm>
            <a:off x="2665440" y="4138560"/>
            <a:ext cx="317880" cy="71640"/>
          </a:xfrm>
          <a:custGeom>
            <a:avLst/>
            <a:gdLst>
              <a:gd name="textAreaLeft" fmla="*/ 0 w 317880"/>
              <a:gd name="textAreaRight" fmla="*/ 318240 w 317880"/>
              <a:gd name="textAreaTop" fmla="*/ 0 h 71640"/>
              <a:gd name="textAreaBottom" fmla="*/ 72000 h 71640"/>
            </a:gdLst>
            <a:ahLst/>
            <a:rect l="textAreaLeft" t="textAreaTop" r="textAreaRight" b="textAreaBottom"/>
            <a:pathLst>
              <a:path w="884" h="200">
                <a:moveTo>
                  <a:pt x="0" y="0"/>
                </a:moveTo>
                <a:lnTo>
                  <a:pt x="884" y="0"/>
                </a:lnTo>
                <a:lnTo>
                  <a:pt x="884" y="200"/>
                </a:lnTo>
                <a:lnTo>
                  <a:pt x="0" y="200"/>
                </a:lnTo>
                <a:lnTo>
                  <a:pt x="0" y="0"/>
                </a:lnTo>
                <a:close/>
              </a:path>
            </a:pathLst>
          </a:custGeom>
          <a:blipFill rotWithShape="0">
            <a:blip r:embed="rId8"/>
            <a:srcRect/>
            <a:stretch/>
          </a:blipFill>
          <a:ln w="0">
            <a:noFill/>
          </a:ln>
        </p:spPr>
        <p:style>
          <a:lnRef idx="0"/>
          <a:fillRef idx="0"/>
          <a:effectRef idx="0"/>
          <a:fontRef idx="minor"/>
        </p:style>
        <p:txBody>
          <a:bodyPr lIns="90000" rIns="90000" tIns="27000" bIns="27000" anchor="ctr" anchorCtr="1">
            <a:noAutofit/>
          </a:bodyPr>
          <a:p>
            <a:pPr>
              <a:lnSpc>
                <a:spcPct val="100000"/>
              </a:lnSpc>
            </a:pPr>
            <a:endParaRPr b="0" lang="ru-RU" sz="1800" spc="-1" strike="noStrike">
              <a:solidFill>
                <a:srgbClr val="000000"/>
              </a:solidFill>
              <a:latin typeface="Arial"/>
            </a:endParaRPr>
          </a:p>
        </p:txBody>
      </p:sp>
      <p:sp>
        <p:nvSpPr>
          <p:cNvPr id="223" name=""/>
          <p:cNvSpPr/>
          <p:nvPr/>
        </p:nvSpPr>
        <p:spPr>
          <a:xfrm>
            <a:off x="594000" y="3187800"/>
            <a:ext cx="245880" cy="245160"/>
          </a:xfrm>
          <a:custGeom>
            <a:avLst/>
            <a:gdLst>
              <a:gd name="textAreaLeft" fmla="*/ 0 w 245880"/>
              <a:gd name="textAreaRight" fmla="*/ 246240 w 245880"/>
              <a:gd name="textAreaTop" fmla="*/ 0 h 245160"/>
              <a:gd name="textAreaBottom" fmla="*/ 245520 h 245160"/>
            </a:gdLst>
            <a:ahLst/>
            <a:rect l="textAreaLeft" t="textAreaTop" r="textAreaRight" b="textAreaBottom"/>
            <a:pathLst>
              <a:path w="684" h="682">
                <a:moveTo>
                  <a:pt x="0" y="0"/>
                </a:moveTo>
                <a:lnTo>
                  <a:pt x="684" y="0"/>
                </a:lnTo>
                <a:lnTo>
                  <a:pt x="684" y="682"/>
                </a:lnTo>
                <a:lnTo>
                  <a:pt x="0" y="682"/>
                </a:lnTo>
                <a:lnTo>
                  <a:pt x="0" y="0"/>
                </a:lnTo>
                <a:close/>
              </a:path>
            </a:pathLst>
          </a:custGeom>
          <a:blipFill rotWithShape="0">
            <a:blip r:embed="rId9"/>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24" name=""/>
          <p:cNvSpPr/>
          <p:nvPr/>
        </p:nvSpPr>
        <p:spPr>
          <a:xfrm>
            <a:off x="324000" y="4138560"/>
            <a:ext cx="318240" cy="71640"/>
          </a:xfrm>
          <a:custGeom>
            <a:avLst/>
            <a:gdLst>
              <a:gd name="textAreaLeft" fmla="*/ 0 w 318240"/>
              <a:gd name="textAreaRight" fmla="*/ 318600 w 318240"/>
              <a:gd name="textAreaTop" fmla="*/ 0 h 71640"/>
              <a:gd name="textAreaBottom" fmla="*/ 72000 h 71640"/>
            </a:gdLst>
            <a:ahLst/>
            <a:rect l="textAreaLeft" t="textAreaTop" r="textAreaRight" b="textAreaBottom"/>
            <a:pathLst>
              <a:path w="885" h="200">
                <a:moveTo>
                  <a:pt x="0" y="0"/>
                </a:moveTo>
                <a:lnTo>
                  <a:pt x="885" y="0"/>
                </a:lnTo>
                <a:lnTo>
                  <a:pt x="885" y="200"/>
                </a:lnTo>
                <a:lnTo>
                  <a:pt x="0" y="200"/>
                </a:lnTo>
                <a:lnTo>
                  <a:pt x="0" y="0"/>
                </a:lnTo>
                <a:close/>
              </a:path>
            </a:pathLst>
          </a:custGeom>
          <a:blipFill rotWithShape="0">
            <a:blip r:embed="rId10"/>
            <a:srcRect/>
            <a:stretch/>
          </a:blipFill>
          <a:ln w="0">
            <a:noFill/>
          </a:ln>
        </p:spPr>
        <p:style>
          <a:lnRef idx="0"/>
          <a:fillRef idx="0"/>
          <a:effectRef idx="0"/>
          <a:fontRef idx="minor"/>
        </p:style>
        <p:txBody>
          <a:bodyPr lIns="90000" rIns="90000" tIns="27000" bIns="27000" anchor="ctr" anchorCtr="1">
            <a:noAutofit/>
          </a:bodyPr>
          <a:p>
            <a:pPr>
              <a:lnSpc>
                <a:spcPct val="100000"/>
              </a:lnSpc>
            </a:pPr>
            <a:endParaRPr b="0" lang="ru-RU" sz="1800" spc="-1" strike="noStrike">
              <a:solidFill>
                <a:srgbClr val="000000"/>
              </a:solidFill>
              <a:latin typeface="Arial"/>
            </a:endParaRPr>
          </a:p>
        </p:txBody>
      </p:sp>
      <p:sp>
        <p:nvSpPr>
          <p:cNvPr id="225" name=""/>
          <p:cNvSpPr/>
          <p:nvPr/>
        </p:nvSpPr>
        <p:spPr>
          <a:xfrm>
            <a:off x="869760" y="3578040"/>
            <a:ext cx="1359720" cy="1632600"/>
          </a:xfrm>
          <a:custGeom>
            <a:avLst/>
            <a:gdLst>
              <a:gd name="textAreaLeft" fmla="*/ 0 w 1359720"/>
              <a:gd name="textAreaRight" fmla="*/ 1360080 w 1359720"/>
              <a:gd name="textAreaTop" fmla="*/ 0 h 1632600"/>
              <a:gd name="textAreaBottom" fmla="*/ 1632960 h 1632600"/>
            </a:gdLst>
            <a:ahLst/>
            <a:rect l="textAreaLeft" t="textAreaTop" r="textAreaRight" b="textAreaBottom"/>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style>
          <a:lnRef idx="0"/>
          <a:fillRef idx="0"/>
          <a:effectRef idx="0"/>
          <a:fontRef idx="minor"/>
        </p:style>
        <p:txBody>
          <a:bodyPr lIns="124200" rIns="124200" tIns="79200" bIns="79200" anchor="ctr" anchorCtr="1">
            <a:noAutofit/>
          </a:bodyPr>
          <a:p>
            <a:pPr>
              <a:lnSpc>
                <a:spcPct val="100000"/>
              </a:lnSpc>
            </a:pPr>
            <a:endParaRPr b="0" lang="ru-RU" sz="1800" spc="-1" strike="noStrike">
              <a:solidFill>
                <a:srgbClr val="000000"/>
              </a:solidFill>
              <a:latin typeface="Arial"/>
            </a:endParaRPr>
          </a:p>
        </p:txBody>
      </p:sp>
      <p:sp>
        <p:nvSpPr>
          <p:cNvPr id="226" name=""/>
          <p:cNvSpPr/>
          <p:nvPr/>
        </p:nvSpPr>
        <p:spPr>
          <a:xfrm>
            <a:off x="1230840" y="5211000"/>
            <a:ext cx="637920" cy="159120"/>
          </a:xfrm>
          <a:custGeom>
            <a:avLst/>
            <a:gdLst>
              <a:gd name="textAreaLeft" fmla="*/ 0 w 637920"/>
              <a:gd name="textAreaRight" fmla="*/ 638280 w 637920"/>
              <a:gd name="textAreaTop" fmla="*/ 0 h 159120"/>
              <a:gd name="textAreaBottom" fmla="*/ 159480 h 159120"/>
            </a:gdLst>
            <a:ahLst/>
            <a:rect l="textAreaLeft" t="textAreaTop" r="textAreaRight" b="textAreaBottom"/>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ru-RU" sz="1800" spc="-1" strike="noStrike">
              <a:solidFill>
                <a:srgbClr val="000000"/>
              </a:solidFill>
              <a:latin typeface="Arial"/>
            </a:endParaRPr>
          </a:p>
        </p:txBody>
      </p:sp>
      <p:sp>
        <p:nvSpPr>
          <p:cNvPr id="227" name=""/>
          <p:cNvSpPr/>
          <p:nvPr/>
        </p:nvSpPr>
        <p:spPr>
          <a:xfrm>
            <a:off x="1292400" y="5368320"/>
            <a:ext cx="514800" cy="158760"/>
          </a:xfrm>
          <a:custGeom>
            <a:avLst/>
            <a:gdLst>
              <a:gd name="textAreaLeft" fmla="*/ 0 w 514800"/>
              <a:gd name="textAreaRight" fmla="*/ 515160 w 514800"/>
              <a:gd name="textAreaTop" fmla="*/ 0 h 158760"/>
              <a:gd name="textAreaBottom" fmla="*/ 159120 h 158760"/>
            </a:gdLst>
            <a:ahLst/>
            <a:rect l="textAreaLeft" t="textAreaTop" r="textAreaRight" b="textAreaBottom"/>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ru-RU" sz="1800" spc="-1" strike="noStrike">
              <a:solidFill>
                <a:srgbClr val="000000"/>
              </a:solidFill>
              <a:latin typeface="Arial"/>
            </a:endParaRPr>
          </a:p>
        </p:txBody>
      </p:sp>
      <p:sp>
        <p:nvSpPr>
          <p:cNvPr id="228" name=""/>
          <p:cNvSpPr/>
          <p:nvPr/>
        </p:nvSpPr>
        <p:spPr>
          <a:xfrm>
            <a:off x="1242000" y="4029120"/>
            <a:ext cx="622800" cy="1181520"/>
          </a:xfrm>
          <a:custGeom>
            <a:avLst/>
            <a:gdLst>
              <a:gd name="textAreaLeft" fmla="*/ 0 w 622800"/>
              <a:gd name="textAreaRight" fmla="*/ 623160 w 622800"/>
              <a:gd name="textAreaTop" fmla="*/ 0 h 1181520"/>
              <a:gd name="textAreaBottom" fmla="*/ 1181880 h 1181520"/>
            </a:gdLst>
            <a:ahLst/>
            <a:rect l="textAreaLeft" t="textAreaTop" r="textAreaRight" b="textAreaBottom"/>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ru-RU" sz="1800" spc="-1" strike="noStrike">
              <a:solidFill>
                <a:srgbClr val="000000"/>
              </a:solidFill>
              <a:latin typeface="Arial"/>
            </a:endParaRPr>
          </a:p>
        </p:txBody>
      </p:sp>
      <p:sp>
        <p:nvSpPr>
          <p:cNvPr id="229" name=""/>
          <p:cNvSpPr/>
          <p:nvPr/>
        </p:nvSpPr>
        <p:spPr>
          <a:xfrm>
            <a:off x="1549800" y="2977920"/>
            <a:ext cx="360" cy="2325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Noto Sans"/>
              <a:ea typeface="DejaVu Sans"/>
            </a:endParaRPr>
          </a:p>
        </p:txBody>
      </p:sp>
      <p:sp>
        <p:nvSpPr>
          <p:cNvPr id="230"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Arial"/>
              <a:ea typeface="DejaVu Sans"/>
            </a:endParaRPr>
          </a:p>
        </p:txBody>
      </p:sp>
      <p:sp>
        <p:nvSpPr>
          <p:cNvPr id="231" name=""/>
          <p:cNvSpPr/>
          <p:nvPr/>
        </p:nvSpPr>
        <p:spPr>
          <a:xfrm flipH="1">
            <a:off x="2542320" y="4215240"/>
            <a:ext cx="233280" cy="3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Arial"/>
              <a:ea typeface="DejaVu Sans"/>
            </a:endParaRPr>
          </a:p>
        </p:txBody>
      </p:sp>
      <p:sp>
        <p:nvSpPr>
          <p:cNvPr id="232" name=""/>
          <p:cNvSpPr/>
          <p:nvPr/>
        </p:nvSpPr>
        <p:spPr>
          <a:xfrm>
            <a:off x="579600" y="3314880"/>
            <a:ext cx="16524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Arial"/>
              <a:ea typeface="DejaVu Sans"/>
            </a:endParaRPr>
          </a:p>
        </p:txBody>
      </p:sp>
      <p:sp>
        <p:nvSpPr>
          <p:cNvPr id="233" name=""/>
          <p:cNvSpPr/>
          <p:nvPr/>
        </p:nvSpPr>
        <p:spPr>
          <a:xfrm>
            <a:off x="324360" y="4215240"/>
            <a:ext cx="233280" cy="3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ru-RU" sz="1800" spc="-1" strike="noStrike">
              <a:solidFill>
                <a:srgbClr val="000000"/>
              </a:solidFill>
              <a:latin typeface="Arial"/>
              <a:ea typeface="DejaVu Sans"/>
            </a:endParaRPr>
          </a:p>
        </p:txBody>
      </p:sp>
      <p:sp>
        <p:nvSpPr>
          <p:cNvPr id="234" name=""/>
          <p:cNvSpPr/>
          <p:nvPr/>
        </p:nvSpPr>
        <p:spPr>
          <a:xfrm>
            <a:off x="1421280" y="783360"/>
            <a:ext cx="857880" cy="528840"/>
          </a:xfrm>
          <a:custGeom>
            <a:avLst/>
            <a:gdLst>
              <a:gd name="textAreaLeft" fmla="*/ 0 w 857880"/>
              <a:gd name="textAreaRight" fmla="*/ 858240 w 857880"/>
              <a:gd name="textAreaTop" fmla="*/ 0 h 528840"/>
              <a:gd name="textAreaBottom" fmla="*/ 529200 h 528840"/>
            </a:gdLst>
            <a:ahLst/>
            <a:rect l="textAreaLeft" t="textAreaTop" r="textAreaRight" b="textAreaBottom"/>
            <a:pathLst>
              <a:path w="2384" h="1470">
                <a:moveTo>
                  <a:pt x="0" y="0"/>
                </a:moveTo>
                <a:lnTo>
                  <a:pt x="2384" y="0"/>
                </a:lnTo>
                <a:lnTo>
                  <a:pt x="2384" y="1470"/>
                </a:lnTo>
                <a:lnTo>
                  <a:pt x="0" y="1470"/>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235" name=""/>
          <p:cNvSpPr/>
          <p:nvPr/>
        </p:nvSpPr>
        <p:spPr>
          <a:xfrm>
            <a:off x="1421280" y="2422800"/>
            <a:ext cx="857880" cy="528480"/>
          </a:xfrm>
          <a:custGeom>
            <a:avLst/>
            <a:gdLst>
              <a:gd name="textAreaLeft" fmla="*/ 0 w 857880"/>
              <a:gd name="textAreaRight" fmla="*/ 858240 w 857880"/>
              <a:gd name="textAreaTop" fmla="*/ 0 h 528480"/>
              <a:gd name="textAreaBottom" fmla="*/ 528840 h 528480"/>
            </a:gdLst>
            <a:ahLst/>
            <a:rect l="textAreaLeft" t="textAreaTop" r="textAreaRight" b="textAreaBottom"/>
            <a:pathLst>
              <a:path w="2384" h="1469">
                <a:moveTo>
                  <a:pt x="0" y="0"/>
                </a:moveTo>
                <a:lnTo>
                  <a:pt x="2384" y="0"/>
                </a:lnTo>
                <a:lnTo>
                  <a:pt x="2384"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236" name=""/>
          <p:cNvSpPr/>
          <p:nvPr/>
        </p:nvSpPr>
        <p:spPr>
          <a:xfrm>
            <a:off x="5708880" y="2422800"/>
            <a:ext cx="857520" cy="528480"/>
          </a:xfrm>
          <a:custGeom>
            <a:avLst/>
            <a:gdLst>
              <a:gd name="textAreaLeft" fmla="*/ 0 w 857520"/>
              <a:gd name="textAreaRight" fmla="*/ 857880 w 857520"/>
              <a:gd name="textAreaTop" fmla="*/ 0 h 528480"/>
              <a:gd name="textAreaBottom" fmla="*/ 528840 h 528480"/>
            </a:gdLst>
            <a:ah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237" name=""/>
          <p:cNvSpPr/>
          <p:nvPr/>
        </p:nvSpPr>
        <p:spPr>
          <a:xfrm>
            <a:off x="5708880" y="4061520"/>
            <a:ext cx="857520" cy="528480"/>
          </a:xfrm>
          <a:custGeom>
            <a:avLst/>
            <a:gdLst>
              <a:gd name="textAreaLeft" fmla="*/ 0 w 857520"/>
              <a:gd name="textAreaRight" fmla="*/ 857880 w 857520"/>
              <a:gd name="textAreaTop" fmla="*/ 0 h 528480"/>
              <a:gd name="textAreaBottom" fmla="*/ 528840 h 528480"/>
            </a:gdLst>
            <a:ah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Noto Sans"/>
            </a:endParaRPr>
          </a:p>
        </p:txBody>
      </p:sp>
      <p:sp>
        <p:nvSpPr>
          <p:cNvPr id="238" name=""/>
          <p:cNvSpPr/>
          <p:nvPr/>
        </p:nvSpPr>
        <p:spPr>
          <a:xfrm>
            <a:off x="1352520" y="720000"/>
            <a:ext cx="857520" cy="528480"/>
          </a:xfrm>
          <a:custGeom>
            <a:avLst/>
            <a:gdLst>
              <a:gd name="textAreaLeft" fmla="*/ 0 w 857520"/>
              <a:gd name="textAreaRight" fmla="*/ 857880 w 857520"/>
              <a:gd name="textAreaTop" fmla="*/ 0 h 528480"/>
              <a:gd name="textAreaBottom" fmla="*/ 528840 h 528480"/>
            </a:gdLst>
            <a:ahLst/>
            <a:rect l="textAreaLeft" t="textAreaTop" r="textAreaRight" b="textAreaBottom"/>
            <a:pathLst>
              <a:path w="2383" h="1469">
                <a:moveTo>
                  <a:pt x="0" y="0"/>
                </a:moveTo>
                <a:lnTo>
                  <a:pt x="2383" y="0"/>
                </a:lnTo>
                <a:lnTo>
                  <a:pt x="2383" y="1469"/>
                </a:lnTo>
                <a:lnTo>
                  <a:pt x="0" y="1469"/>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239" name=""/>
          <p:cNvSpPr/>
          <p:nvPr/>
        </p:nvSpPr>
        <p:spPr>
          <a:xfrm>
            <a:off x="1352520" y="2359080"/>
            <a:ext cx="857520" cy="528840"/>
          </a:xfrm>
          <a:custGeom>
            <a:avLst/>
            <a:gdLst>
              <a:gd name="textAreaLeft" fmla="*/ 0 w 857520"/>
              <a:gd name="textAreaRight" fmla="*/ 857880 w 857520"/>
              <a:gd name="textAreaTop" fmla="*/ 0 h 528840"/>
              <a:gd name="textAreaBottom" fmla="*/ 529200 h 528840"/>
            </a:gdLst>
            <a:ahLst/>
            <a:rect l="textAreaLeft" t="textAreaTop" r="textAreaRight" b="textAreaBottom"/>
            <a:pathLst>
              <a:path w="2383" h="1470">
                <a:moveTo>
                  <a:pt x="0" y="0"/>
                </a:moveTo>
                <a:lnTo>
                  <a:pt x="2383" y="0"/>
                </a:lnTo>
                <a:lnTo>
                  <a:pt x="2383" y="1470"/>
                </a:lnTo>
                <a:lnTo>
                  <a:pt x="0" y="1470"/>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Noto Sans"/>
            </a:endParaRPr>
          </a:p>
        </p:txBody>
      </p:sp>
      <p:sp>
        <p:nvSpPr>
          <p:cNvPr id="240" name=""/>
          <p:cNvSpPr/>
          <p:nvPr/>
        </p:nvSpPr>
        <p:spPr>
          <a:xfrm>
            <a:off x="5639760" y="2359080"/>
            <a:ext cx="857880" cy="528840"/>
          </a:xfrm>
          <a:custGeom>
            <a:avLst/>
            <a:gdLst>
              <a:gd name="textAreaLeft" fmla="*/ 0 w 857880"/>
              <a:gd name="textAreaRight" fmla="*/ 858240 w 857880"/>
              <a:gd name="textAreaTop" fmla="*/ 0 h 528840"/>
              <a:gd name="textAreaBottom" fmla="*/ 529200 h 528840"/>
            </a:gdLst>
            <a:ahLst/>
            <a:rect l="textAreaLeft" t="textAreaTop" r="textAreaRight" b="textAreaBottom"/>
            <a:pathLst>
              <a:path w="2384" h="1470">
                <a:moveTo>
                  <a:pt x="0" y="0"/>
                </a:moveTo>
                <a:lnTo>
                  <a:pt x="2384" y="0"/>
                </a:lnTo>
                <a:lnTo>
                  <a:pt x="2384" y="1470"/>
                </a:lnTo>
                <a:lnTo>
                  <a:pt x="0" y="1470"/>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Arial"/>
            </a:endParaRPr>
          </a:p>
        </p:txBody>
      </p:sp>
      <p:sp>
        <p:nvSpPr>
          <p:cNvPr id="241" name=""/>
          <p:cNvSpPr/>
          <p:nvPr/>
        </p:nvSpPr>
        <p:spPr>
          <a:xfrm>
            <a:off x="5639760" y="3998160"/>
            <a:ext cx="857880" cy="528480"/>
          </a:xfrm>
          <a:custGeom>
            <a:avLst/>
            <a:gdLst>
              <a:gd name="textAreaLeft" fmla="*/ 0 w 857880"/>
              <a:gd name="textAreaRight" fmla="*/ 858240 w 857880"/>
              <a:gd name="textAreaTop" fmla="*/ 0 h 528480"/>
              <a:gd name="textAreaBottom" fmla="*/ 528840 h 528480"/>
            </a:gdLst>
            <a:ahLst/>
            <a:rect l="textAreaLeft" t="textAreaTop" r="textAreaRight" b="textAreaBottom"/>
            <a:pathLst>
              <a:path w="2384" h="1469">
                <a:moveTo>
                  <a:pt x="0" y="0"/>
                </a:moveTo>
                <a:lnTo>
                  <a:pt x="2384" y="0"/>
                </a:lnTo>
                <a:lnTo>
                  <a:pt x="2384" y="1469"/>
                </a:lnTo>
                <a:lnTo>
                  <a:pt x="0" y="1469"/>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ru-RU" sz="1800" spc="-1" strike="noStrike">
              <a:solidFill>
                <a:srgbClr val="000000"/>
              </a:solidFill>
              <a:latin typeface="Arial"/>
            </a:endParaRPr>
          </a:p>
        </p:txBody>
      </p:sp>
      <p:sp>
        <p:nvSpPr>
          <p:cNvPr id="242" name=""/>
          <p:cNvSpPr/>
          <p:nvPr/>
        </p:nvSpPr>
        <p:spPr>
          <a:xfrm>
            <a:off x="1606320" y="820440"/>
            <a:ext cx="173880" cy="327600"/>
          </a:xfrm>
          <a:custGeom>
            <a:avLst/>
            <a:gdLst>
              <a:gd name="textAreaLeft" fmla="*/ 0 w 173880"/>
              <a:gd name="textAreaRight" fmla="*/ 174240 w 173880"/>
              <a:gd name="textAreaTop" fmla="*/ 0 h 327600"/>
              <a:gd name="textAreaBottom" fmla="*/ 327960 h 32760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243" name=""/>
          <p:cNvSpPr/>
          <p:nvPr/>
        </p:nvSpPr>
        <p:spPr>
          <a:xfrm>
            <a:off x="1818720" y="825480"/>
            <a:ext cx="137160" cy="318240"/>
          </a:xfrm>
          <a:custGeom>
            <a:avLst/>
            <a:gdLst>
              <a:gd name="textAreaLeft" fmla="*/ 0 w 137160"/>
              <a:gd name="textAreaRight" fmla="*/ 137520 w 137160"/>
              <a:gd name="textAreaTop" fmla="*/ 0 h 318240"/>
              <a:gd name="textAreaBottom" fmla="*/ 318600 h 318240"/>
            </a:gdLst>
            <a:ahLst/>
            <a:rect l="textAreaLeft" t="textAreaTop" r="textAreaRight" b="textAreaBottom"/>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244" name=""/>
          <p:cNvSpPr/>
          <p:nvPr/>
        </p:nvSpPr>
        <p:spPr>
          <a:xfrm>
            <a:off x="1606320" y="2459880"/>
            <a:ext cx="173880" cy="327600"/>
          </a:xfrm>
          <a:custGeom>
            <a:avLst/>
            <a:gdLst>
              <a:gd name="textAreaLeft" fmla="*/ 0 w 173880"/>
              <a:gd name="textAreaRight" fmla="*/ 174240 w 173880"/>
              <a:gd name="textAreaTop" fmla="*/ 0 h 327600"/>
              <a:gd name="textAreaBottom" fmla="*/ 327960 h 32760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245" name=""/>
          <p:cNvSpPr/>
          <p:nvPr/>
        </p:nvSpPr>
        <p:spPr>
          <a:xfrm>
            <a:off x="1810800" y="2460240"/>
            <a:ext cx="173520" cy="322920"/>
          </a:xfrm>
          <a:custGeom>
            <a:avLst/>
            <a:gdLst>
              <a:gd name="textAreaLeft" fmla="*/ 0 w 173520"/>
              <a:gd name="textAreaRight" fmla="*/ 173880 w 173520"/>
              <a:gd name="textAreaTop" fmla="*/ 0 h 322920"/>
              <a:gd name="textAreaBottom" fmla="*/ 323280 h 322920"/>
            </a:gdLst>
            <a:ahLst/>
            <a:rect l="textAreaLeft" t="textAreaTop" r="textAreaRight" b="textAreaBottom"/>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246" name=""/>
          <p:cNvSpPr/>
          <p:nvPr/>
        </p:nvSpPr>
        <p:spPr>
          <a:xfrm>
            <a:off x="5879520" y="2459880"/>
            <a:ext cx="173880" cy="327600"/>
          </a:xfrm>
          <a:custGeom>
            <a:avLst/>
            <a:gdLst>
              <a:gd name="textAreaLeft" fmla="*/ 0 w 173880"/>
              <a:gd name="textAreaRight" fmla="*/ 174240 w 173880"/>
              <a:gd name="textAreaTop" fmla="*/ 0 h 327600"/>
              <a:gd name="textAreaBottom" fmla="*/ 327960 h 32760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247" name=""/>
          <p:cNvSpPr/>
          <p:nvPr/>
        </p:nvSpPr>
        <p:spPr>
          <a:xfrm>
            <a:off x="6084360" y="2460240"/>
            <a:ext cx="172800" cy="327240"/>
          </a:xfrm>
          <a:custGeom>
            <a:avLst/>
            <a:gdLst>
              <a:gd name="textAreaLeft" fmla="*/ 0 w 172800"/>
              <a:gd name="textAreaRight" fmla="*/ 173160 w 172800"/>
              <a:gd name="textAreaTop" fmla="*/ 0 h 327240"/>
              <a:gd name="textAreaBottom" fmla="*/ 327600 h 327240"/>
            </a:gdLst>
            <a:ahLst/>
            <a:rect l="textAreaLeft" t="textAreaTop" r="textAreaRight" b="textAreaBottom"/>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248" name=""/>
          <p:cNvSpPr/>
          <p:nvPr/>
        </p:nvSpPr>
        <p:spPr>
          <a:xfrm>
            <a:off x="5879520" y="4098600"/>
            <a:ext cx="173880" cy="327600"/>
          </a:xfrm>
          <a:custGeom>
            <a:avLst/>
            <a:gdLst>
              <a:gd name="textAreaLeft" fmla="*/ 0 w 173880"/>
              <a:gd name="textAreaRight" fmla="*/ 174240 w 173880"/>
              <a:gd name="textAreaTop" fmla="*/ 0 h 327600"/>
              <a:gd name="textAreaBottom" fmla="*/ 327960 h 32760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249" name=""/>
          <p:cNvSpPr/>
          <p:nvPr/>
        </p:nvSpPr>
        <p:spPr>
          <a:xfrm>
            <a:off x="6078600" y="4103640"/>
            <a:ext cx="191520" cy="318240"/>
          </a:xfrm>
          <a:custGeom>
            <a:avLst/>
            <a:gdLst>
              <a:gd name="textAreaLeft" fmla="*/ 0 w 191520"/>
              <a:gd name="textAreaRight" fmla="*/ 191880 w 191520"/>
              <a:gd name="textAreaTop" fmla="*/ 0 h 318240"/>
              <a:gd name="textAreaBottom" fmla="*/ 318600 h 318240"/>
            </a:gdLst>
            <a:ahLst/>
            <a:rect l="textAreaLeft" t="textAreaTop" r="textAreaRight" b="textAreaBottom"/>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ru-RU" sz="3520" spc="-1" strike="noStrike">
              <a:solidFill>
                <a:srgbClr val="000000"/>
              </a:solidFill>
              <a:latin typeface="Noto Sans"/>
              <a:ea typeface="'Open Sans Condensed'"/>
            </a:endParaRPr>
          </a:p>
        </p:txBody>
      </p:sp>
      <p:sp>
        <p:nvSpPr>
          <p:cNvPr id="250"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txBody>
          <a:bodyPr lIns="123840" rIns="123840" tIns="43920" bIns="43920" anchor="ctr" anchorCtr="1">
            <a:noAutofit/>
          </a:bodyPr>
          <a:p>
            <a:endParaRPr b="0" lang="ru-RU" sz="1800" spc="-1" strike="noStrike">
              <a:solidFill>
                <a:srgbClr val="000000"/>
              </a:solidFill>
              <a:latin typeface="Arial"/>
              <a:ea typeface="DejaVu Sans"/>
            </a:endParaRPr>
          </a:p>
        </p:txBody>
      </p:sp>
      <p:sp>
        <p:nvSpPr>
          <p:cNvPr id="251" name=""/>
          <p:cNvSpPr/>
          <p:nvPr/>
        </p:nvSpPr>
        <p:spPr>
          <a:xfrm>
            <a:off x="4595400" y="277920"/>
            <a:ext cx="122760" cy="1965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252" name=""/>
          <p:cNvSpPr/>
          <p:nvPr/>
        </p:nvSpPr>
        <p:spPr>
          <a:xfrm>
            <a:off x="4304520" y="4309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53" name=""/>
          <p:cNvSpPr/>
          <p:nvPr/>
        </p:nvSpPr>
        <p:spPr>
          <a:xfrm>
            <a:off x="4304520" y="4309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254" name=""/>
          <p:cNvSpPr/>
          <p:nvPr/>
        </p:nvSpPr>
        <p:spPr>
          <a:xfrm>
            <a:off x="6459840" y="1847160"/>
            <a:ext cx="167760" cy="180000"/>
          </a:xfrm>
          <a:custGeom>
            <a:avLst/>
            <a:gdLst>
              <a:gd name="textAreaLeft" fmla="*/ 0 w 167760"/>
              <a:gd name="textAreaRight" fmla="*/ 168120 w 167760"/>
              <a:gd name="textAreaTop" fmla="*/ 0 h 180000"/>
              <a:gd name="textAreaBottom" fmla="*/ 180360 h 180000"/>
            </a:gdLst>
            <a:ahLst/>
            <a:rect l="textAreaLeft" t="textAreaTop" r="textAreaRight" b="textAreaBottom"/>
            <a:pathLst>
              <a:path w="467" h="501">
                <a:moveTo>
                  <a:pt x="0" y="229"/>
                </a:moveTo>
                <a:lnTo>
                  <a:pt x="404" y="501"/>
                </a:lnTo>
                <a:lnTo>
                  <a:pt x="467" y="0"/>
                </a:lnTo>
                <a:lnTo>
                  <a:pt x="0" y="229"/>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255" name=""/>
          <p:cNvSpPr/>
          <p:nvPr/>
        </p:nvSpPr>
        <p:spPr>
          <a:xfrm>
            <a:off x="9315000" y="873000"/>
            <a:ext cx="5832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ru-RU" sz="1800" spc="-1" strike="noStrike">
              <a:solidFill>
                <a:srgbClr val="000000"/>
              </a:solidFill>
              <a:latin typeface="Arial"/>
              <a:ea typeface="DejaVu Sans"/>
            </a:endParaRPr>
          </a:p>
        </p:txBody>
      </p:sp>
      <p:sp>
        <p:nvSpPr>
          <p:cNvPr id="256"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ru-RU" sz="1800" spc="-1" strike="noStrike">
              <a:solidFill>
                <a:srgbClr val="000000"/>
              </a:solidFill>
              <a:latin typeface="Arial"/>
              <a:ea typeface="DejaVu Sans"/>
            </a:endParaRPr>
          </a:p>
        </p:txBody>
      </p:sp>
      <p:sp>
        <p:nvSpPr>
          <p:cNvPr id="257"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258"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259" name="PlaceHolder 3"/>
          <p:cNvSpPr>
            <a:spLocks noGrp="1"/>
          </p:cNvSpPr>
          <p:nvPr>
            <p:ph type="ftr" idx="10"/>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260" name="PlaceHolder 4"/>
          <p:cNvSpPr>
            <a:spLocks noGrp="1"/>
          </p:cNvSpPr>
          <p:nvPr>
            <p:ph type="sldNum" idx="11"/>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A407B11A-94E6-479B-BDB1-2385BEB08A3C}"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261" name="PlaceHolder 5"/>
          <p:cNvSpPr>
            <a:spLocks noGrp="1"/>
          </p:cNvSpPr>
          <p:nvPr>
            <p:ph type="dt" idx="12"/>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p:nvPr/>
        </p:nvSpPr>
        <p:spPr>
          <a:xfrm>
            <a:off x="0" y="179280"/>
            <a:ext cx="4149720" cy="416880"/>
          </a:xfrm>
          <a:custGeom>
            <a:avLst/>
            <a:gdLst>
              <a:gd name="textAreaLeft" fmla="*/ 0 w 4149720"/>
              <a:gd name="textAreaRight" fmla="*/ 4150080 w 4149720"/>
              <a:gd name="textAreaTop" fmla="*/ 0 h 416880"/>
              <a:gd name="textAreaBottom" fmla="*/ 417240 h 41688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299" name=""/>
          <p:cNvSpPr/>
          <p:nvPr/>
        </p:nvSpPr>
        <p:spPr>
          <a:xfrm>
            <a:off x="788040" y="1495800"/>
            <a:ext cx="8495280" cy="3646080"/>
          </a:xfrm>
          <a:custGeom>
            <a:avLst/>
            <a:gdLst>
              <a:gd name="textAreaLeft" fmla="*/ 0 w 8495280"/>
              <a:gd name="textAreaRight" fmla="*/ 8495640 w 8495280"/>
              <a:gd name="textAreaTop" fmla="*/ 0 h 3646080"/>
              <a:gd name="textAreaBottom" fmla="*/ 3646440 h 3646080"/>
            </a:gdLst>
            <a:ahLst/>
            <a:rect l="textAreaLeft" t="textAreaTop" r="textAreaRight" b="textAreaBottom"/>
            <a:pathLst>
              <a:path w="23599" h="10129">
                <a:moveTo>
                  <a:pt x="0" y="0"/>
                </a:moveTo>
                <a:lnTo>
                  <a:pt x="23599" y="0"/>
                </a:lnTo>
                <a:lnTo>
                  <a:pt x="23599" y="10129"/>
                </a:lnTo>
                <a:lnTo>
                  <a:pt x="0" y="1012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300" name=""/>
          <p:cNvSpPr/>
          <p:nvPr/>
        </p:nvSpPr>
        <p:spPr>
          <a:xfrm>
            <a:off x="225720" y="237600"/>
            <a:ext cx="356400" cy="429120"/>
          </a:xfrm>
          <a:custGeom>
            <a:avLst/>
            <a:gdLst>
              <a:gd name="textAreaLeft" fmla="*/ 0 w 356400"/>
              <a:gd name="textAreaRight" fmla="*/ 356760 w 356400"/>
              <a:gd name="textAreaTop" fmla="*/ 0 h 429120"/>
              <a:gd name="textAreaBottom" fmla="*/ 429480 h 42912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301" name=""/>
          <p:cNvSpPr/>
          <p:nvPr/>
        </p:nvSpPr>
        <p:spPr>
          <a:xfrm>
            <a:off x="320400" y="667080"/>
            <a:ext cx="167040" cy="41760"/>
          </a:xfrm>
          <a:custGeom>
            <a:avLst/>
            <a:gdLst>
              <a:gd name="textAreaLeft" fmla="*/ 0 w 167040"/>
              <a:gd name="textAreaRight" fmla="*/ 167400 w 167040"/>
              <a:gd name="textAreaTop" fmla="*/ 0 h 41760"/>
              <a:gd name="textAreaBottom" fmla="*/ 42120 h 4176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302" name=""/>
          <p:cNvSpPr/>
          <p:nvPr/>
        </p:nvSpPr>
        <p:spPr>
          <a:xfrm>
            <a:off x="336600" y="7084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303" name=""/>
          <p:cNvSpPr/>
          <p:nvPr/>
        </p:nvSpPr>
        <p:spPr>
          <a:xfrm>
            <a:off x="323280" y="356040"/>
            <a:ext cx="163080" cy="310680"/>
          </a:xfrm>
          <a:custGeom>
            <a:avLst/>
            <a:gdLst>
              <a:gd name="textAreaLeft" fmla="*/ 0 w 163080"/>
              <a:gd name="textAreaRight" fmla="*/ 163440 w 163080"/>
              <a:gd name="textAreaTop" fmla="*/ 0 h 310680"/>
              <a:gd name="textAreaBottom" fmla="*/ 311040 h 31068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304"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305"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306"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307"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308"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309" name=""/>
          <p:cNvSpPr/>
          <p:nvPr/>
        </p:nvSpPr>
        <p:spPr>
          <a:xfrm>
            <a:off x="212400" y="217080"/>
            <a:ext cx="356760" cy="429480"/>
          </a:xfrm>
          <a:custGeom>
            <a:avLst/>
            <a:gdLst>
              <a:gd name="textAreaLeft" fmla="*/ 0 w 356760"/>
              <a:gd name="textAreaRight" fmla="*/ 357120 w 356760"/>
              <a:gd name="textAreaTop" fmla="*/ 0 h 429480"/>
              <a:gd name="textAreaBottom" fmla="*/ 429840 h 42948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310" name=""/>
          <p:cNvSpPr/>
          <p:nvPr/>
        </p:nvSpPr>
        <p:spPr>
          <a:xfrm>
            <a:off x="307080" y="646920"/>
            <a:ext cx="167400" cy="41400"/>
          </a:xfrm>
          <a:custGeom>
            <a:avLst/>
            <a:gdLst>
              <a:gd name="textAreaLeft" fmla="*/ 0 w 167400"/>
              <a:gd name="textAreaRight" fmla="*/ 167760 w 167400"/>
              <a:gd name="textAreaTop" fmla="*/ 0 h 41400"/>
              <a:gd name="textAreaBottom" fmla="*/ 41760 h 4140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311" name=""/>
          <p:cNvSpPr/>
          <p:nvPr/>
        </p:nvSpPr>
        <p:spPr>
          <a:xfrm>
            <a:off x="323280" y="687960"/>
            <a:ext cx="135000" cy="41760"/>
          </a:xfrm>
          <a:custGeom>
            <a:avLst/>
            <a:gdLst>
              <a:gd name="textAreaLeft" fmla="*/ 0 w 135000"/>
              <a:gd name="textAreaRight" fmla="*/ 135360 w 135000"/>
              <a:gd name="textAreaTop" fmla="*/ 0 h 41760"/>
              <a:gd name="textAreaBottom" fmla="*/ 42120 h 4176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312" name=""/>
          <p:cNvSpPr/>
          <p:nvPr/>
        </p:nvSpPr>
        <p:spPr>
          <a:xfrm>
            <a:off x="309960" y="335520"/>
            <a:ext cx="163440" cy="311040"/>
          </a:xfrm>
          <a:custGeom>
            <a:avLst/>
            <a:gdLst>
              <a:gd name="textAreaLeft" fmla="*/ 0 w 163440"/>
              <a:gd name="textAreaRight" fmla="*/ 163800 w 163440"/>
              <a:gd name="textAreaTop" fmla="*/ 0 h 311040"/>
              <a:gd name="textAreaBottom" fmla="*/ 311400 h 31104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313"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ru-RU" sz="1800" spc="-1" strike="noStrike">
              <a:solidFill>
                <a:srgbClr val="000000"/>
              </a:solidFill>
              <a:latin typeface="Arial"/>
              <a:ea typeface="DejaVu Sans"/>
            </a:endParaRPr>
          </a:p>
        </p:txBody>
      </p:sp>
      <p:sp>
        <p:nvSpPr>
          <p:cNvPr id="314"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315"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316"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317"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318"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319"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320" name="PlaceHolder 3"/>
          <p:cNvSpPr>
            <a:spLocks noGrp="1"/>
          </p:cNvSpPr>
          <p:nvPr>
            <p:ph type="ftr" idx="13"/>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321" name="PlaceHolder 4"/>
          <p:cNvSpPr>
            <a:spLocks noGrp="1"/>
          </p:cNvSpPr>
          <p:nvPr>
            <p:ph type="sldNum" idx="14"/>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2E790579-32AD-47B0-B461-CCDADE50300C}"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322" name="PlaceHolder 5"/>
          <p:cNvSpPr>
            <a:spLocks noGrp="1"/>
          </p:cNvSpPr>
          <p:nvPr>
            <p:ph type="dt" idx="15"/>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
          <p:cNvSpPr/>
          <p:nvPr/>
        </p:nvSpPr>
        <p:spPr>
          <a:xfrm>
            <a:off x="0" y="179280"/>
            <a:ext cx="4149720" cy="416880"/>
          </a:xfrm>
          <a:custGeom>
            <a:avLst/>
            <a:gdLst>
              <a:gd name="textAreaLeft" fmla="*/ 0 w 4149720"/>
              <a:gd name="textAreaRight" fmla="*/ 4150080 w 4149720"/>
              <a:gd name="textAreaTop" fmla="*/ 0 h 416880"/>
              <a:gd name="textAreaBottom" fmla="*/ 417240 h 41688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360" name=""/>
          <p:cNvSpPr/>
          <p:nvPr/>
        </p:nvSpPr>
        <p:spPr>
          <a:xfrm>
            <a:off x="8018280" y="3637080"/>
            <a:ext cx="1354680" cy="1630080"/>
          </a:xfrm>
          <a:custGeom>
            <a:avLst/>
            <a:gdLst>
              <a:gd name="textAreaLeft" fmla="*/ 0 w 1354680"/>
              <a:gd name="textAreaRight" fmla="*/ 1355040 w 1354680"/>
              <a:gd name="textAreaTop" fmla="*/ 0 h 1630080"/>
              <a:gd name="textAreaBottom" fmla="*/ 1630440 h 1630080"/>
            </a:gdLst>
            <a:ahLst/>
            <a:rect l="textAreaLeft" t="textAreaTop" r="textAreaRight" b="textAreaBottom"/>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style>
          <a:lnRef idx="0"/>
          <a:fillRef idx="0"/>
          <a:effectRef idx="0"/>
          <a:fontRef idx="minor"/>
        </p:style>
        <p:txBody>
          <a:bodyPr lIns="123840" rIns="123840" tIns="78840" bIns="78840" anchor="ctr" anchorCtr="1">
            <a:noAutofit/>
          </a:bodyPr>
          <a:p>
            <a:pPr>
              <a:lnSpc>
                <a:spcPct val="100000"/>
              </a:lnSpc>
            </a:pPr>
            <a:endParaRPr b="0" lang="ru-RU" sz="1800" spc="-1" strike="noStrike">
              <a:solidFill>
                <a:srgbClr val="000000"/>
              </a:solidFill>
              <a:latin typeface="Arial"/>
            </a:endParaRPr>
          </a:p>
        </p:txBody>
      </p:sp>
      <p:sp>
        <p:nvSpPr>
          <p:cNvPr id="361" name=""/>
          <p:cNvSpPr/>
          <p:nvPr/>
        </p:nvSpPr>
        <p:spPr>
          <a:xfrm>
            <a:off x="8377560" y="5267520"/>
            <a:ext cx="635760" cy="158760"/>
          </a:xfrm>
          <a:custGeom>
            <a:avLst/>
            <a:gdLst>
              <a:gd name="textAreaLeft" fmla="*/ 0 w 635760"/>
              <a:gd name="textAreaRight" fmla="*/ 636120 w 635760"/>
              <a:gd name="textAreaTop" fmla="*/ 0 h 158760"/>
              <a:gd name="textAreaBottom" fmla="*/ 159120 h 158760"/>
            </a:gdLst>
            <a:ahLst/>
            <a:rect l="textAreaLeft" t="textAreaTop" r="textAreaRight" b="textAreaBottom"/>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ru-RU" sz="1800" spc="-1" strike="noStrike">
              <a:solidFill>
                <a:srgbClr val="000000"/>
              </a:solidFill>
              <a:latin typeface="Arial"/>
            </a:endParaRPr>
          </a:p>
        </p:txBody>
      </p:sp>
      <p:sp>
        <p:nvSpPr>
          <p:cNvPr id="362" name=""/>
          <p:cNvSpPr/>
          <p:nvPr/>
        </p:nvSpPr>
        <p:spPr>
          <a:xfrm>
            <a:off x="8439120" y="5424480"/>
            <a:ext cx="513000" cy="158400"/>
          </a:xfrm>
          <a:custGeom>
            <a:avLst/>
            <a:gdLst>
              <a:gd name="textAreaLeft" fmla="*/ 0 w 513000"/>
              <a:gd name="textAreaRight" fmla="*/ 513360 w 513000"/>
              <a:gd name="textAreaTop" fmla="*/ 0 h 158400"/>
              <a:gd name="textAreaBottom" fmla="*/ 158760 h 158400"/>
            </a:gdLst>
            <a:ahLst/>
            <a:rect l="textAreaLeft" t="textAreaTop" r="textAreaRight" b="textAreaBottom"/>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ru-RU" sz="1800" spc="-1" strike="noStrike">
              <a:solidFill>
                <a:srgbClr val="000000"/>
              </a:solidFill>
              <a:latin typeface="Arial"/>
            </a:endParaRPr>
          </a:p>
        </p:txBody>
      </p:sp>
      <p:sp>
        <p:nvSpPr>
          <p:cNvPr id="363" name=""/>
          <p:cNvSpPr/>
          <p:nvPr/>
        </p:nvSpPr>
        <p:spPr>
          <a:xfrm>
            <a:off x="8388720" y="4087440"/>
            <a:ext cx="620640" cy="1180080"/>
          </a:xfrm>
          <a:custGeom>
            <a:avLst/>
            <a:gdLst>
              <a:gd name="textAreaLeft" fmla="*/ 0 w 620640"/>
              <a:gd name="textAreaRight" fmla="*/ 621000 w 620640"/>
              <a:gd name="textAreaTop" fmla="*/ 0 h 1180080"/>
              <a:gd name="textAreaBottom" fmla="*/ 1180440 h 1180080"/>
            </a:gdLst>
            <a:ahLst/>
            <a:rect l="textAreaLeft" t="textAreaTop" r="textAreaRight" b="textAreaBottom"/>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ru-RU" sz="1800" spc="-1" strike="noStrike">
              <a:solidFill>
                <a:srgbClr val="000000"/>
              </a:solidFill>
              <a:latin typeface="Arial"/>
            </a:endParaRPr>
          </a:p>
        </p:txBody>
      </p:sp>
      <p:sp>
        <p:nvSpPr>
          <p:cNvPr id="364" name=""/>
          <p:cNvSpPr/>
          <p:nvPr/>
        </p:nvSpPr>
        <p:spPr>
          <a:xfrm>
            <a:off x="8695800" y="3038040"/>
            <a:ext cx="360" cy="23220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365"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366" name=""/>
          <p:cNvSpPr/>
          <p:nvPr/>
        </p:nvSpPr>
        <p:spPr>
          <a:xfrm flipH="1">
            <a:off x="9684720" y="427320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367"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368" name=""/>
          <p:cNvSpPr/>
          <p:nvPr/>
        </p:nvSpPr>
        <p:spPr>
          <a:xfrm>
            <a:off x="7474320" y="427320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369"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txBody>
          <a:bodyPr lIns="123840" rIns="123840" tIns="43560" bIns="43560" anchor="ctr" anchorCtr="1">
            <a:noAutofit/>
          </a:bodyPr>
          <a:p>
            <a:endParaRPr b="0" lang="ru-RU" sz="1800" spc="-1" strike="noStrike">
              <a:solidFill>
                <a:srgbClr val="000000"/>
              </a:solidFill>
              <a:latin typeface="Arial"/>
              <a:ea typeface="DejaVu Sans"/>
            </a:endParaRPr>
          </a:p>
        </p:txBody>
      </p:sp>
      <p:sp>
        <p:nvSpPr>
          <p:cNvPr id="370" name=""/>
          <p:cNvSpPr/>
          <p:nvPr/>
        </p:nvSpPr>
        <p:spPr>
          <a:xfrm>
            <a:off x="4523400" y="541080"/>
            <a:ext cx="122400" cy="196200"/>
          </a:xfrm>
          <a:prstGeom prst="line">
            <a:avLst/>
          </a:prstGeom>
          <a:ln cap="rnd" w="6768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371" name=""/>
          <p:cNvSpPr/>
          <p:nvPr/>
        </p:nvSpPr>
        <p:spPr>
          <a:xfrm>
            <a:off x="3875040" y="3873240"/>
            <a:ext cx="189720" cy="189720"/>
          </a:xfrm>
          <a:custGeom>
            <a:avLst/>
            <a:gdLst>
              <a:gd name="textAreaLeft" fmla="*/ 0 w 189720"/>
              <a:gd name="textAreaRight" fmla="*/ 190080 w 189720"/>
              <a:gd name="textAreaTop" fmla="*/ 0 h 189720"/>
              <a:gd name="textAreaBottom" fmla="*/ 190080 h 18972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372" name=""/>
          <p:cNvSpPr/>
          <p:nvPr/>
        </p:nvSpPr>
        <p:spPr>
          <a:xfrm>
            <a:off x="3875040" y="3873240"/>
            <a:ext cx="189720" cy="189720"/>
          </a:xfrm>
          <a:custGeom>
            <a:avLst/>
            <a:gdLst>
              <a:gd name="textAreaLeft" fmla="*/ 0 w 189720"/>
              <a:gd name="textAreaRight" fmla="*/ 190080 w 189720"/>
              <a:gd name="textAreaTop" fmla="*/ 0 h 189720"/>
              <a:gd name="textAreaBottom" fmla="*/ 190080 h 18972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tyle>
          <a:lnRef idx="0"/>
          <a:fillRef idx="0"/>
          <a:effectRef idx="0"/>
          <a:fontRef idx="minor"/>
        </p:style>
        <p:txBody>
          <a:bodyPr lIns="112680" rIns="112680" tIns="67680" bIns="67680" anchor="ctr" anchorCtr="1">
            <a:noAutofit/>
          </a:bodyPr>
          <a:p>
            <a:pPr>
              <a:lnSpc>
                <a:spcPct val="100000"/>
              </a:lnSpc>
            </a:pPr>
            <a:endParaRPr b="0" lang="ru-RU" sz="1800" spc="-1" strike="noStrike">
              <a:solidFill>
                <a:srgbClr val="000000"/>
              </a:solidFill>
              <a:latin typeface="Arial"/>
            </a:endParaRPr>
          </a:p>
        </p:txBody>
      </p:sp>
      <p:sp>
        <p:nvSpPr>
          <p:cNvPr id="373" name=""/>
          <p:cNvSpPr/>
          <p:nvPr/>
        </p:nvSpPr>
        <p:spPr>
          <a:xfrm>
            <a:off x="6381720" y="2107440"/>
            <a:ext cx="167040" cy="180000"/>
          </a:xfrm>
          <a:custGeom>
            <a:avLst/>
            <a:gdLst>
              <a:gd name="textAreaLeft" fmla="*/ 0 w 167040"/>
              <a:gd name="textAreaRight" fmla="*/ 167400 w 167040"/>
              <a:gd name="textAreaTop" fmla="*/ 0 h 180000"/>
              <a:gd name="textAreaBottom" fmla="*/ 180360 h 180000"/>
            </a:gdLst>
            <a:ahLst/>
            <a:rect l="textAreaLeft" t="textAreaTop" r="textAreaRight" b="textAreaBottom"/>
            <a:pathLst>
              <a:path w="465" h="501">
                <a:moveTo>
                  <a:pt x="0" y="229"/>
                </a:moveTo>
                <a:lnTo>
                  <a:pt x="403" y="501"/>
                </a:lnTo>
                <a:lnTo>
                  <a:pt x="465" y="0"/>
                </a:lnTo>
                <a:lnTo>
                  <a:pt x="0" y="229"/>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374" name=""/>
          <p:cNvSpPr/>
          <p:nvPr/>
        </p:nvSpPr>
        <p:spPr>
          <a:xfrm>
            <a:off x="9227160" y="1134720"/>
            <a:ext cx="5796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ru-RU" sz="1800" spc="-1" strike="noStrike">
              <a:solidFill>
                <a:srgbClr val="000000"/>
              </a:solidFill>
              <a:latin typeface="Arial"/>
              <a:ea typeface="DejaVu Sans"/>
            </a:endParaRPr>
          </a:p>
        </p:txBody>
      </p:sp>
      <p:sp>
        <p:nvSpPr>
          <p:cNvPr id="375"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ru-RU" sz="1800" spc="-1" strike="noStrike">
              <a:solidFill>
                <a:srgbClr val="000000"/>
              </a:solidFill>
              <a:latin typeface="Arial"/>
              <a:ea typeface="DejaVu Sans"/>
            </a:endParaRPr>
          </a:p>
        </p:txBody>
      </p:sp>
      <p:sp>
        <p:nvSpPr>
          <p:cNvPr id="376" name=""/>
          <p:cNvSpPr/>
          <p:nvPr/>
        </p:nvSpPr>
        <p:spPr>
          <a:xfrm>
            <a:off x="562320" y="4888800"/>
            <a:ext cx="167040" cy="180000"/>
          </a:xfrm>
          <a:custGeom>
            <a:avLst/>
            <a:gdLst>
              <a:gd name="textAreaLeft" fmla="*/ 0 w 167040"/>
              <a:gd name="textAreaRight" fmla="*/ 167400 w 167040"/>
              <a:gd name="textAreaTop" fmla="*/ 0 h 180000"/>
              <a:gd name="textAreaBottom" fmla="*/ 180360 h 180000"/>
            </a:gdLst>
            <a:ahLst/>
            <a:rect l="textAreaLeft" t="textAreaTop" r="textAreaRight" b="textAreaBottom"/>
            <a:pathLst>
              <a:path w="465" h="501">
                <a:moveTo>
                  <a:pt x="0" y="230"/>
                </a:moveTo>
                <a:lnTo>
                  <a:pt x="403" y="501"/>
                </a:lnTo>
                <a:lnTo>
                  <a:pt x="465" y="0"/>
                </a:lnTo>
                <a:lnTo>
                  <a:pt x="0" y="230"/>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377" name=""/>
          <p:cNvSpPr/>
          <p:nvPr/>
        </p:nvSpPr>
        <p:spPr>
          <a:xfrm>
            <a:off x="225720" y="237600"/>
            <a:ext cx="356400" cy="429120"/>
          </a:xfrm>
          <a:custGeom>
            <a:avLst/>
            <a:gdLst>
              <a:gd name="textAreaLeft" fmla="*/ 0 w 356400"/>
              <a:gd name="textAreaRight" fmla="*/ 356760 w 356400"/>
              <a:gd name="textAreaTop" fmla="*/ 0 h 429120"/>
              <a:gd name="textAreaBottom" fmla="*/ 429480 h 42912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378" name=""/>
          <p:cNvSpPr/>
          <p:nvPr/>
        </p:nvSpPr>
        <p:spPr>
          <a:xfrm>
            <a:off x="320400" y="667080"/>
            <a:ext cx="167040" cy="41760"/>
          </a:xfrm>
          <a:custGeom>
            <a:avLst/>
            <a:gdLst>
              <a:gd name="textAreaLeft" fmla="*/ 0 w 167040"/>
              <a:gd name="textAreaRight" fmla="*/ 167400 w 167040"/>
              <a:gd name="textAreaTop" fmla="*/ 0 h 41760"/>
              <a:gd name="textAreaBottom" fmla="*/ 42120 h 4176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379" name=""/>
          <p:cNvSpPr/>
          <p:nvPr/>
        </p:nvSpPr>
        <p:spPr>
          <a:xfrm>
            <a:off x="336600" y="7084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380" name=""/>
          <p:cNvSpPr/>
          <p:nvPr/>
        </p:nvSpPr>
        <p:spPr>
          <a:xfrm>
            <a:off x="323280" y="356040"/>
            <a:ext cx="163080" cy="310680"/>
          </a:xfrm>
          <a:custGeom>
            <a:avLst/>
            <a:gdLst>
              <a:gd name="textAreaLeft" fmla="*/ 0 w 163080"/>
              <a:gd name="textAreaRight" fmla="*/ 163440 w 163080"/>
              <a:gd name="textAreaTop" fmla="*/ 0 h 310680"/>
              <a:gd name="textAreaBottom" fmla="*/ 311040 h 31068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381"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382"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383"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384"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385"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386" name=""/>
          <p:cNvSpPr/>
          <p:nvPr/>
        </p:nvSpPr>
        <p:spPr>
          <a:xfrm>
            <a:off x="212400" y="217080"/>
            <a:ext cx="356760" cy="429480"/>
          </a:xfrm>
          <a:custGeom>
            <a:avLst/>
            <a:gdLst>
              <a:gd name="textAreaLeft" fmla="*/ 0 w 356760"/>
              <a:gd name="textAreaRight" fmla="*/ 357120 w 356760"/>
              <a:gd name="textAreaTop" fmla="*/ 0 h 429480"/>
              <a:gd name="textAreaBottom" fmla="*/ 429840 h 42948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387" name=""/>
          <p:cNvSpPr/>
          <p:nvPr/>
        </p:nvSpPr>
        <p:spPr>
          <a:xfrm>
            <a:off x="307080" y="646920"/>
            <a:ext cx="167400" cy="41400"/>
          </a:xfrm>
          <a:custGeom>
            <a:avLst/>
            <a:gdLst>
              <a:gd name="textAreaLeft" fmla="*/ 0 w 167400"/>
              <a:gd name="textAreaRight" fmla="*/ 167760 w 167400"/>
              <a:gd name="textAreaTop" fmla="*/ 0 h 41400"/>
              <a:gd name="textAreaBottom" fmla="*/ 41760 h 4140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388" name=""/>
          <p:cNvSpPr/>
          <p:nvPr/>
        </p:nvSpPr>
        <p:spPr>
          <a:xfrm>
            <a:off x="323280" y="687960"/>
            <a:ext cx="135000" cy="41760"/>
          </a:xfrm>
          <a:custGeom>
            <a:avLst/>
            <a:gdLst>
              <a:gd name="textAreaLeft" fmla="*/ 0 w 135000"/>
              <a:gd name="textAreaRight" fmla="*/ 135360 w 135000"/>
              <a:gd name="textAreaTop" fmla="*/ 0 h 41760"/>
              <a:gd name="textAreaBottom" fmla="*/ 42120 h 4176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389" name=""/>
          <p:cNvSpPr/>
          <p:nvPr/>
        </p:nvSpPr>
        <p:spPr>
          <a:xfrm>
            <a:off x="309960" y="335520"/>
            <a:ext cx="163440" cy="311040"/>
          </a:xfrm>
          <a:custGeom>
            <a:avLst/>
            <a:gdLst>
              <a:gd name="textAreaLeft" fmla="*/ 0 w 163440"/>
              <a:gd name="textAreaRight" fmla="*/ 163800 w 163440"/>
              <a:gd name="textAreaTop" fmla="*/ 0 h 311040"/>
              <a:gd name="textAreaBottom" fmla="*/ 311400 h 31104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390"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ru-RU" sz="1800" spc="-1" strike="noStrike">
              <a:solidFill>
                <a:srgbClr val="000000"/>
              </a:solidFill>
              <a:latin typeface="Arial"/>
              <a:ea typeface="DejaVu Sans"/>
            </a:endParaRPr>
          </a:p>
        </p:txBody>
      </p:sp>
      <p:sp>
        <p:nvSpPr>
          <p:cNvPr id="391"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392"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393"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394"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395"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396"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397" name="PlaceHolder 3"/>
          <p:cNvSpPr>
            <a:spLocks noGrp="1"/>
          </p:cNvSpPr>
          <p:nvPr>
            <p:ph type="ftr" idx="16"/>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398" name="PlaceHolder 4"/>
          <p:cNvSpPr>
            <a:spLocks noGrp="1"/>
          </p:cNvSpPr>
          <p:nvPr>
            <p:ph type="sldNum" idx="17"/>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3590FAF0-9E98-4C72-B13B-4042B9E3CE6A}"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399" name="PlaceHolder 5"/>
          <p:cNvSpPr>
            <a:spLocks noGrp="1"/>
          </p:cNvSpPr>
          <p:nvPr>
            <p:ph type="dt" idx="18"/>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
          <p:cNvSpPr/>
          <p:nvPr/>
        </p:nvSpPr>
        <p:spPr>
          <a:xfrm>
            <a:off x="0" y="179280"/>
            <a:ext cx="4149720" cy="416880"/>
          </a:xfrm>
          <a:custGeom>
            <a:avLst/>
            <a:gdLst>
              <a:gd name="textAreaLeft" fmla="*/ 0 w 4149720"/>
              <a:gd name="textAreaRight" fmla="*/ 4150080 w 4149720"/>
              <a:gd name="textAreaTop" fmla="*/ 0 h 416880"/>
              <a:gd name="textAreaBottom" fmla="*/ 417240 h 416880"/>
            </a:gdLst>
            <a:ah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437"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438"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439" name=""/>
          <p:cNvSpPr/>
          <p:nvPr/>
        </p:nvSpPr>
        <p:spPr>
          <a:xfrm>
            <a:off x="5675400" y="1268280"/>
            <a:ext cx="167400" cy="180720"/>
          </a:xfrm>
          <a:custGeom>
            <a:avLst/>
            <a:gdLst>
              <a:gd name="textAreaLeft" fmla="*/ 0 w 167400"/>
              <a:gd name="textAreaRight" fmla="*/ 167760 w 167400"/>
              <a:gd name="textAreaTop" fmla="*/ 0 h 180720"/>
              <a:gd name="textAreaBottom" fmla="*/ 181080 h 18072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440" name=""/>
          <p:cNvSpPr/>
          <p:nvPr/>
        </p:nvSpPr>
        <p:spPr>
          <a:xfrm>
            <a:off x="7669440" y="445248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441" name=""/>
          <p:cNvSpPr/>
          <p:nvPr/>
        </p:nvSpPr>
        <p:spPr>
          <a:xfrm>
            <a:off x="7669440" y="445248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442"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443" name=""/>
          <p:cNvSpPr/>
          <p:nvPr/>
        </p:nvSpPr>
        <p:spPr>
          <a:xfrm>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444" name=""/>
          <p:cNvSpPr/>
          <p:nvPr/>
        </p:nvSpPr>
        <p:spPr>
          <a:xfrm>
            <a:off x="152640" y="111204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445" name=""/>
          <p:cNvSpPr/>
          <p:nvPr/>
        </p:nvSpPr>
        <p:spPr>
          <a:xfrm>
            <a:off x="152640" y="111204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446" name=""/>
          <p:cNvSpPr/>
          <p:nvPr/>
        </p:nvSpPr>
        <p:spPr>
          <a:xfrm>
            <a:off x="225720" y="237600"/>
            <a:ext cx="356400" cy="429120"/>
          </a:xfrm>
          <a:custGeom>
            <a:avLst/>
            <a:gdLst>
              <a:gd name="textAreaLeft" fmla="*/ 0 w 356400"/>
              <a:gd name="textAreaRight" fmla="*/ 356760 w 356400"/>
              <a:gd name="textAreaTop" fmla="*/ 0 h 429120"/>
              <a:gd name="textAreaBottom" fmla="*/ 429480 h 42912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447" name=""/>
          <p:cNvSpPr/>
          <p:nvPr/>
        </p:nvSpPr>
        <p:spPr>
          <a:xfrm>
            <a:off x="320400" y="667080"/>
            <a:ext cx="167040" cy="41760"/>
          </a:xfrm>
          <a:custGeom>
            <a:avLst/>
            <a:gdLst>
              <a:gd name="textAreaLeft" fmla="*/ 0 w 167040"/>
              <a:gd name="textAreaRight" fmla="*/ 167400 w 167040"/>
              <a:gd name="textAreaTop" fmla="*/ 0 h 41760"/>
              <a:gd name="textAreaBottom" fmla="*/ 42120 h 4176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448" name=""/>
          <p:cNvSpPr/>
          <p:nvPr/>
        </p:nvSpPr>
        <p:spPr>
          <a:xfrm>
            <a:off x="336600" y="7084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449" name=""/>
          <p:cNvSpPr/>
          <p:nvPr/>
        </p:nvSpPr>
        <p:spPr>
          <a:xfrm>
            <a:off x="323280" y="356040"/>
            <a:ext cx="163080" cy="310680"/>
          </a:xfrm>
          <a:custGeom>
            <a:avLst/>
            <a:gdLst>
              <a:gd name="textAreaLeft" fmla="*/ 0 w 163080"/>
              <a:gd name="textAreaRight" fmla="*/ 163440 w 163080"/>
              <a:gd name="textAreaTop" fmla="*/ 0 h 310680"/>
              <a:gd name="textAreaBottom" fmla="*/ 311040 h 31068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450"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451"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452"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453"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454"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455" name=""/>
          <p:cNvSpPr/>
          <p:nvPr/>
        </p:nvSpPr>
        <p:spPr>
          <a:xfrm>
            <a:off x="212400" y="217080"/>
            <a:ext cx="356760" cy="429480"/>
          </a:xfrm>
          <a:custGeom>
            <a:avLst/>
            <a:gdLst>
              <a:gd name="textAreaLeft" fmla="*/ 0 w 356760"/>
              <a:gd name="textAreaRight" fmla="*/ 357120 w 356760"/>
              <a:gd name="textAreaTop" fmla="*/ 0 h 429480"/>
              <a:gd name="textAreaBottom" fmla="*/ 429840 h 42948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456" name=""/>
          <p:cNvSpPr/>
          <p:nvPr/>
        </p:nvSpPr>
        <p:spPr>
          <a:xfrm>
            <a:off x="307080" y="646920"/>
            <a:ext cx="167400" cy="41400"/>
          </a:xfrm>
          <a:custGeom>
            <a:avLst/>
            <a:gdLst>
              <a:gd name="textAreaLeft" fmla="*/ 0 w 167400"/>
              <a:gd name="textAreaRight" fmla="*/ 167760 w 167400"/>
              <a:gd name="textAreaTop" fmla="*/ 0 h 41400"/>
              <a:gd name="textAreaBottom" fmla="*/ 41760 h 4140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457" name=""/>
          <p:cNvSpPr/>
          <p:nvPr/>
        </p:nvSpPr>
        <p:spPr>
          <a:xfrm>
            <a:off x="323280" y="687960"/>
            <a:ext cx="135000" cy="41760"/>
          </a:xfrm>
          <a:custGeom>
            <a:avLst/>
            <a:gdLst>
              <a:gd name="textAreaLeft" fmla="*/ 0 w 135000"/>
              <a:gd name="textAreaRight" fmla="*/ 135360 w 135000"/>
              <a:gd name="textAreaTop" fmla="*/ 0 h 41760"/>
              <a:gd name="textAreaBottom" fmla="*/ 42120 h 4176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458" name=""/>
          <p:cNvSpPr/>
          <p:nvPr/>
        </p:nvSpPr>
        <p:spPr>
          <a:xfrm>
            <a:off x="309960" y="335520"/>
            <a:ext cx="163440" cy="311040"/>
          </a:xfrm>
          <a:custGeom>
            <a:avLst/>
            <a:gdLst>
              <a:gd name="textAreaLeft" fmla="*/ 0 w 163440"/>
              <a:gd name="textAreaRight" fmla="*/ 163800 w 163440"/>
              <a:gd name="textAreaTop" fmla="*/ 0 h 311040"/>
              <a:gd name="textAreaBottom" fmla="*/ 311400 h 31104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459"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ru-RU" sz="1800" spc="-1" strike="noStrike">
              <a:solidFill>
                <a:srgbClr val="000000"/>
              </a:solidFill>
              <a:latin typeface="Arial"/>
              <a:ea typeface="DejaVu Sans"/>
            </a:endParaRPr>
          </a:p>
        </p:txBody>
      </p:sp>
      <p:sp>
        <p:nvSpPr>
          <p:cNvPr id="460"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461"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462"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463"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464"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465"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466" name="PlaceHolder 3"/>
          <p:cNvSpPr>
            <a:spLocks noGrp="1"/>
          </p:cNvSpPr>
          <p:nvPr>
            <p:ph type="ftr" idx="19"/>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467" name="PlaceHolder 4"/>
          <p:cNvSpPr>
            <a:spLocks noGrp="1"/>
          </p:cNvSpPr>
          <p:nvPr>
            <p:ph type="sldNum" idx="20"/>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827BC4BC-A822-4321-BC71-232706863A21}"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468" name="PlaceHolder 5"/>
          <p:cNvSpPr>
            <a:spLocks noGrp="1"/>
          </p:cNvSpPr>
          <p:nvPr>
            <p:ph type="dt" idx="21"/>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505" name=""/>
          <p:cNvSpPr/>
          <p:nvPr/>
        </p:nvSpPr>
        <p:spPr>
          <a:xfrm>
            <a:off x="1192680" y="284652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506"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507" name=""/>
          <p:cNvSpPr/>
          <p:nvPr/>
        </p:nvSpPr>
        <p:spPr>
          <a:xfrm>
            <a:off x="3996360" y="180360"/>
            <a:ext cx="215280" cy="86760"/>
          </a:xfrm>
          <a:prstGeom prst="line">
            <a:avLst/>
          </a:prstGeom>
          <a:ln cap="rnd" w="68040">
            <a:solidFill>
              <a:srgbClr val="ffffff"/>
            </a:solidFill>
            <a:round/>
          </a:ln>
        </p:spPr>
        <p:style>
          <a:lnRef idx="0"/>
          <a:fillRef idx="0"/>
          <a:effectRef idx="0"/>
          <a:fontRef idx="minor"/>
        </p:style>
        <p:txBody>
          <a:bodyPr lIns="123840" rIns="123840" tIns="7920" bIns="7920" anchor="ctr" anchorCtr="1">
            <a:noAutofit/>
          </a:bodyPr>
          <a:p>
            <a:endParaRPr b="0" lang="ru-RU" sz="1800" spc="-1" strike="noStrike">
              <a:solidFill>
                <a:srgbClr val="000000"/>
              </a:solidFill>
              <a:latin typeface="Arial"/>
              <a:ea typeface="DejaVu Sans"/>
            </a:endParaRPr>
          </a:p>
        </p:txBody>
      </p:sp>
      <p:sp>
        <p:nvSpPr>
          <p:cNvPr id="508" name=""/>
          <p:cNvSpPr/>
          <p:nvPr/>
        </p:nvSpPr>
        <p:spPr>
          <a:xfrm>
            <a:off x="8077680" y="5246640"/>
            <a:ext cx="167760" cy="180720"/>
          </a:xfrm>
          <a:custGeom>
            <a:avLst/>
            <a:gdLst>
              <a:gd name="textAreaLeft" fmla="*/ 0 w 167760"/>
              <a:gd name="textAreaRight" fmla="*/ 168120 w 167760"/>
              <a:gd name="textAreaTop" fmla="*/ 0 h 180720"/>
              <a:gd name="textAreaBottom" fmla="*/ 181080 h 18072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509" name=""/>
          <p:cNvSpPr/>
          <p:nvPr/>
        </p:nvSpPr>
        <p:spPr>
          <a:xfrm>
            <a:off x="662760" y="1063800"/>
            <a:ext cx="167760" cy="180360"/>
          </a:xfrm>
          <a:custGeom>
            <a:avLst/>
            <a:gdLst>
              <a:gd name="textAreaLeft" fmla="*/ 0 w 167760"/>
              <a:gd name="textAreaRight" fmla="*/ 168120 w 167760"/>
              <a:gd name="textAreaTop" fmla="*/ 0 h 180360"/>
              <a:gd name="textAreaBottom" fmla="*/ 180720 h 180360"/>
            </a:gdLst>
            <a:ahLst/>
            <a:rect l="textAreaLeft" t="textAreaTop" r="textAreaRight" b="textAreaBottom"/>
            <a:pathLst>
              <a:path w="467" h="502">
                <a:moveTo>
                  <a:pt x="0" y="230"/>
                </a:moveTo>
                <a:lnTo>
                  <a:pt x="404" y="502"/>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510" name=""/>
          <p:cNvSpPr/>
          <p:nvPr/>
        </p:nvSpPr>
        <p:spPr>
          <a:xfrm>
            <a:off x="9468000" y="296640"/>
            <a:ext cx="180000" cy="169920"/>
          </a:xfrm>
          <a:custGeom>
            <a:avLst/>
            <a:gdLst>
              <a:gd name="textAreaLeft" fmla="*/ 0 w 180000"/>
              <a:gd name="textAreaRight" fmla="*/ 180360 w 180000"/>
              <a:gd name="textAreaTop" fmla="*/ 0 h 169920"/>
              <a:gd name="textAreaBottom" fmla="*/ 170280 h 169920"/>
            </a:gdLst>
            <a:ahLst/>
            <a:rect l="textAreaLeft" t="textAreaTop" r="textAreaRight" b="textAreaBottom"/>
            <a:pathLst>
              <a:path w="501" h="473">
                <a:moveTo>
                  <a:pt x="217" y="473"/>
                </a:moveTo>
                <a:lnTo>
                  <a:pt x="501" y="76"/>
                </a:lnTo>
                <a:lnTo>
                  <a:pt x="0" y="0"/>
                </a:lnTo>
                <a:lnTo>
                  <a:pt x="217" y="473"/>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511"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512" name=""/>
          <p:cNvSpPr/>
          <p:nvPr/>
        </p:nvSpPr>
        <p:spPr>
          <a:xfrm>
            <a:off x="393120" y="5195160"/>
            <a:ext cx="215280" cy="87120"/>
          </a:xfrm>
          <a:prstGeom prst="line">
            <a:avLst/>
          </a:prstGeom>
          <a:ln cap="rnd" w="68040">
            <a:solidFill>
              <a:srgbClr val="ffffff"/>
            </a:solidFill>
            <a:round/>
          </a:ln>
        </p:spPr>
        <p:style>
          <a:lnRef idx="0"/>
          <a:fillRef idx="0"/>
          <a:effectRef idx="0"/>
          <a:fontRef idx="minor"/>
        </p:style>
        <p:txBody>
          <a:bodyPr lIns="123840" rIns="123840" tIns="8280" bIns="8280" anchor="ctr" anchorCtr="1">
            <a:noAutofit/>
          </a:bodyPr>
          <a:p>
            <a:endParaRPr b="0" lang="ru-RU" sz="1800" spc="-1" strike="noStrike">
              <a:solidFill>
                <a:srgbClr val="000000"/>
              </a:solidFill>
              <a:latin typeface="Arial"/>
              <a:ea typeface="DejaVu Sans"/>
            </a:endParaRPr>
          </a:p>
        </p:txBody>
      </p:sp>
      <p:sp>
        <p:nvSpPr>
          <p:cNvPr id="513" name=""/>
          <p:cNvSpPr/>
          <p:nvPr/>
        </p:nvSpPr>
        <p:spPr>
          <a:xfrm>
            <a:off x="7131240" y="648720"/>
            <a:ext cx="190440" cy="190440"/>
          </a:xfrm>
          <a:custGeom>
            <a:avLst/>
            <a:gdLst>
              <a:gd name="textAreaLeft" fmla="*/ 0 w 190440"/>
              <a:gd name="textAreaRight" fmla="*/ 190800 w 190440"/>
              <a:gd name="textAreaTop" fmla="*/ 0 h 190440"/>
              <a:gd name="textAreaBottom" fmla="*/ 190800 h 19044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514" name=""/>
          <p:cNvSpPr/>
          <p:nvPr/>
        </p:nvSpPr>
        <p:spPr>
          <a:xfrm>
            <a:off x="225720" y="237600"/>
            <a:ext cx="356400" cy="429120"/>
          </a:xfrm>
          <a:custGeom>
            <a:avLst/>
            <a:gdLst>
              <a:gd name="textAreaLeft" fmla="*/ 0 w 356400"/>
              <a:gd name="textAreaRight" fmla="*/ 356760 w 356400"/>
              <a:gd name="textAreaTop" fmla="*/ 0 h 429120"/>
              <a:gd name="textAreaBottom" fmla="*/ 429480 h 42912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515" name=""/>
          <p:cNvSpPr/>
          <p:nvPr/>
        </p:nvSpPr>
        <p:spPr>
          <a:xfrm>
            <a:off x="320400" y="667080"/>
            <a:ext cx="167040" cy="41760"/>
          </a:xfrm>
          <a:custGeom>
            <a:avLst/>
            <a:gdLst>
              <a:gd name="textAreaLeft" fmla="*/ 0 w 167040"/>
              <a:gd name="textAreaRight" fmla="*/ 167400 w 167040"/>
              <a:gd name="textAreaTop" fmla="*/ 0 h 41760"/>
              <a:gd name="textAreaBottom" fmla="*/ 42120 h 4176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516" name=""/>
          <p:cNvSpPr/>
          <p:nvPr/>
        </p:nvSpPr>
        <p:spPr>
          <a:xfrm>
            <a:off x="336600" y="708480"/>
            <a:ext cx="134640" cy="41400"/>
          </a:xfrm>
          <a:custGeom>
            <a:avLst/>
            <a:gdLst>
              <a:gd name="textAreaLeft" fmla="*/ 0 w 134640"/>
              <a:gd name="textAreaRight" fmla="*/ 135000 w 134640"/>
              <a:gd name="textAreaTop" fmla="*/ 0 h 41400"/>
              <a:gd name="textAreaBottom" fmla="*/ 41760 h 4140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517" name=""/>
          <p:cNvSpPr/>
          <p:nvPr/>
        </p:nvSpPr>
        <p:spPr>
          <a:xfrm>
            <a:off x="323280" y="356040"/>
            <a:ext cx="163080" cy="310680"/>
          </a:xfrm>
          <a:custGeom>
            <a:avLst/>
            <a:gdLst>
              <a:gd name="textAreaLeft" fmla="*/ 0 w 163080"/>
              <a:gd name="textAreaRight" fmla="*/ 163440 w 163080"/>
              <a:gd name="textAreaTop" fmla="*/ 0 h 310680"/>
              <a:gd name="textAreaBottom" fmla="*/ 311040 h 31068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518"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ru-RU" sz="1800" spc="-1" strike="noStrike">
              <a:solidFill>
                <a:srgbClr val="000000"/>
              </a:solidFill>
              <a:latin typeface="Arial"/>
              <a:ea typeface="DejaVu Sans"/>
            </a:endParaRPr>
          </a:p>
        </p:txBody>
      </p:sp>
      <p:sp>
        <p:nvSpPr>
          <p:cNvPr id="519"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520"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521"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ru-RU" sz="1800" spc="-1" strike="noStrike">
              <a:solidFill>
                <a:srgbClr val="000000"/>
              </a:solidFill>
              <a:latin typeface="Arial"/>
              <a:ea typeface="DejaVu Sans"/>
            </a:endParaRPr>
          </a:p>
        </p:txBody>
      </p:sp>
      <p:sp>
        <p:nvSpPr>
          <p:cNvPr id="522"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523" name=""/>
          <p:cNvSpPr/>
          <p:nvPr/>
        </p:nvSpPr>
        <p:spPr>
          <a:xfrm>
            <a:off x="212400" y="217080"/>
            <a:ext cx="356760" cy="429480"/>
          </a:xfrm>
          <a:custGeom>
            <a:avLst/>
            <a:gdLst>
              <a:gd name="textAreaLeft" fmla="*/ 0 w 356760"/>
              <a:gd name="textAreaRight" fmla="*/ 357120 w 356760"/>
              <a:gd name="textAreaTop" fmla="*/ 0 h 429480"/>
              <a:gd name="textAreaBottom" fmla="*/ 429840 h 42948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524" name=""/>
          <p:cNvSpPr/>
          <p:nvPr/>
        </p:nvSpPr>
        <p:spPr>
          <a:xfrm>
            <a:off x="307080" y="646920"/>
            <a:ext cx="167400" cy="41400"/>
          </a:xfrm>
          <a:custGeom>
            <a:avLst/>
            <a:gdLst>
              <a:gd name="textAreaLeft" fmla="*/ 0 w 167400"/>
              <a:gd name="textAreaRight" fmla="*/ 167760 w 167400"/>
              <a:gd name="textAreaTop" fmla="*/ 0 h 41400"/>
              <a:gd name="textAreaBottom" fmla="*/ 41760 h 4140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ru-RU" sz="1800" spc="-1" strike="noStrike">
              <a:solidFill>
                <a:srgbClr val="000000"/>
              </a:solidFill>
              <a:latin typeface="Arial"/>
            </a:endParaRPr>
          </a:p>
        </p:txBody>
      </p:sp>
      <p:sp>
        <p:nvSpPr>
          <p:cNvPr id="525" name=""/>
          <p:cNvSpPr/>
          <p:nvPr/>
        </p:nvSpPr>
        <p:spPr>
          <a:xfrm>
            <a:off x="323280" y="687960"/>
            <a:ext cx="135000" cy="41760"/>
          </a:xfrm>
          <a:custGeom>
            <a:avLst/>
            <a:gdLst>
              <a:gd name="textAreaLeft" fmla="*/ 0 w 135000"/>
              <a:gd name="textAreaRight" fmla="*/ 135360 w 135000"/>
              <a:gd name="textAreaTop" fmla="*/ 0 h 41760"/>
              <a:gd name="textAreaBottom" fmla="*/ 42120 h 4176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ru-RU" sz="1800" spc="-1" strike="noStrike">
              <a:solidFill>
                <a:srgbClr val="000000"/>
              </a:solidFill>
              <a:latin typeface="Arial"/>
            </a:endParaRPr>
          </a:p>
        </p:txBody>
      </p:sp>
      <p:sp>
        <p:nvSpPr>
          <p:cNvPr id="526" name=""/>
          <p:cNvSpPr/>
          <p:nvPr/>
        </p:nvSpPr>
        <p:spPr>
          <a:xfrm>
            <a:off x="309960" y="335520"/>
            <a:ext cx="163440" cy="311040"/>
          </a:xfrm>
          <a:custGeom>
            <a:avLst/>
            <a:gdLst>
              <a:gd name="textAreaLeft" fmla="*/ 0 w 163440"/>
              <a:gd name="textAreaRight" fmla="*/ 163800 w 163440"/>
              <a:gd name="textAreaTop" fmla="*/ 0 h 311040"/>
              <a:gd name="textAreaBottom" fmla="*/ 311400 h 31104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ru-RU" sz="1800" spc="-1" strike="noStrike">
              <a:solidFill>
                <a:srgbClr val="000000"/>
              </a:solidFill>
              <a:latin typeface="Arial"/>
            </a:endParaRPr>
          </a:p>
        </p:txBody>
      </p:sp>
      <p:sp>
        <p:nvSpPr>
          <p:cNvPr id="527"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ru-RU" sz="1800" spc="-1" strike="noStrike">
              <a:solidFill>
                <a:srgbClr val="000000"/>
              </a:solidFill>
              <a:latin typeface="Arial"/>
              <a:ea typeface="DejaVu Sans"/>
            </a:endParaRPr>
          </a:p>
        </p:txBody>
      </p:sp>
      <p:sp>
        <p:nvSpPr>
          <p:cNvPr id="528"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529"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530"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ru-RU" sz="1800" spc="-1" strike="noStrike">
              <a:solidFill>
                <a:srgbClr val="000000"/>
              </a:solidFill>
              <a:latin typeface="Arial"/>
              <a:ea typeface="DejaVu Sans"/>
            </a:endParaRPr>
          </a:p>
        </p:txBody>
      </p:sp>
      <p:sp>
        <p:nvSpPr>
          <p:cNvPr id="531"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ru-RU" sz="1800" spc="-1" strike="noStrike">
              <a:solidFill>
                <a:srgbClr val="000000"/>
              </a:solidFill>
              <a:latin typeface="Arial"/>
              <a:ea typeface="DejaVu Sans"/>
            </a:endParaRPr>
          </a:p>
        </p:txBody>
      </p:sp>
      <p:sp>
        <p:nvSpPr>
          <p:cNvPr id="532"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533"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534" name="PlaceHolder 3"/>
          <p:cNvSpPr>
            <a:spLocks noGrp="1"/>
          </p:cNvSpPr>
          <p:nvPr>
            <p:ph type="ftr" idx="22"/>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535" name="PlaceHolder 4"/>
          <p:cNvSpPr>
            <a:spLocks noGrp="1"/>
          </p:cNvSpPr>
          <p:nvPr>
            <p:ph type="sldNum" idx="23"/>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515E77D2-245A-4EC0-B916-F865A49E2345}"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536" name="PlaceHolder 5"/>
          <p:cNvSpPr>
            <a:spLocks noGrp="1"/>
          </p:cNvSpPr>
          <p:nvPr>
            <p:ph type="dt" idx="24"/>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
          <p:cNvSpPr/>
          <p:nvPr/>
        </p:nvSpPr>
        <p:spPr>
          <a:xfrm>
            <a:off x="571680" y="261360"/>
            <a:ext cx="8935560" cy="5146200"/>
          </a:xfrm>
          <a:custGeom>
            <a:avLst/>
            <a:gdLst>
              <a:gd name="textAreaLeft" fmla="*/ 0 w 8935560"/>
              <a:gd name="textAreaRight" fmla="*/ 8935920 w 8935560"/>
              <a:gd name="textAreaTop" fmla="*/ 0 h 5146200"/>
              <a:gd name="textAreaBottom" fmla="*/ 5146560 h 5146200"/>
            </a:gdLst>
            <a:ahLst/>
            <a:rect l="textAreaLeft" t="textAreaTop" r="textAreaRight" b="textAreaBottom"/>
            <a:pathLst>
              <a:path w="24822" h="14296">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ru-RU" sz="1800" spc="-1" strike="noStrike">
              <a:solidFill>
                <a:srgbClr val="000000"/>
              </a:solidFill>
              <a:latin typeface="Arial"/>
            </a:endParaRPr>
          </a:p>
        </p:txBody>
      </p:sp>
      <p:sp>
        <p:nvSpPr>
          <p:cNvPr id="574" name=""/>
          <p:cNvSpPr/>
          <p:nvPr/>
        </p:nvSpPr>
        <p:spPr>
          <a:xfrm>
            <a:off x="1888200" y="1732320"/>
            <a:ext cx="1409400" cy="1697400"/>
          </a:xfrm>
          <a:custGeom>
            <a:avLst/>
            <a:gdLst>
              <a:gd name="textAreaLeft" fmla="*/ 0 w 1409400"/>
              <a:gd name="textAreaRight" fmla="*/ 1409760 w 1409400"/>
              <a:gd name="textAreaTop" fmla="*/ 0 h 1697400"/>
              <a:gd name="textAreaBottom" fmla="*/ 1697760 h 1697400"/>
            </a:gdLst>
            <a:ah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575" name=""/>
          <p:cNvSpPr/>
          <p:nvPr/>
        </p:nvSpPr>
        <p:spPr>
          <a:xfrm>
            <a:off x="2262240" y="3429720"/>
            <a:ext cx="661320" cy="164880"/>
          </a:xfrm>
          <a:custGeom>
            <a:avLst/>
            <a:gdLst>
              <a:gd name="textAreaLeft" fmla="*/ 0 w 661320"/>
              <a:gd name="textAreaRight" fmla="*/ 661680 w 661320"/>
              <a:gd name="textAreaTop" fmla="*/ 0 h 164880"/>
              <a:gd name="textAreaBottom" fmla="*/ 165240 h 164880"/>
            </a:gdLst>
            <a:ah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576" name=""/>
          <p:cNvSpPr/>
          <p:nvPr/>
        </p:nvSpPr>
        <p:spPr>
          <a:xfrm>
            <a:off x="2325960" y="3592800"/>
            <a:ext cx="533520" cy="165240"/>
          </a:xfrm>
          <a:custGeom>
            <a:avLst/>
            <a:gdLst>
              <a:gd name="textAreaLeft" fmla="*/ 0 w 533520"/>
              <a:gd name="textAreaRight" fmla="*/ 533880 w 533520"/>
              <a:gd name="textAreaTop" fmla="*/ 0 h 165240"/>
              <a:gd name="textAreaBottom" fmla="*/ 165600 h 165240"/>
            </a:gdLst>
            <a:ahLst/>
            <a:rect l="textAreaLeft" t="textAreaTop" r="textAreaRight" b="textAreaBottom"/>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577" name=""/>
          <p:cNvSpPr/>
          <p:nvPr/>
        </p:nvSpPr>
        <p:spPr>
          <a:xfrm>
            <a:off x="2273760" y="2201040"/>
            <a:ext cx="645480" cy="1228680"/>
          </a:xfrm>
          <a:custGeom>
            <a:avLst/>
            <a:gdLst>
              <a:gd name="textAreaLeft" fmla="*/ 0 w 645480"/>
              <a:gd name="textAreaRight" fmla="*/ 645840 w 645480"/>
              <a:gd name="textAreaTop" fmla="*/ 0 h 1228680"/>
              <a:gd name="textAreaBottom" fmla="*/ 1229040 h 1228680"/>
            </a:gdLst>
            <a:ah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578" name=""/>
          <p:cNvSpPr/>
          <p:nvPr/>
        </p:nvSpPr>
        <p:spPr>
          <a:xfrm>
            <a:off x="2593080" y="1108800"/>
            <a:ext cx="360" cy="24192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79"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80" name=""/>
          <p:cNvSpPr/>
          <p:nvPr/>
        </p:nvSpPr>
        <p:spPr>
          <a:xfrm flipH="1">
            <a:off x="3621960" y="2394720"/>
            <a:ext cx="24156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81"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82" name=""/>
          <p:cNvSpPr/>
          <p:nvPr/>
        </p:nvSpPr>
        <p:spPr>
          <a:xfrm>
            <a:off x="1322280" y="2394720"/>
            <a:ext cx="24192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83" name=""/>
          <p:cNvSpPr/>
          <p:nvPr/>
        </p:nvSpPr>
        <p:spPr>
          <a:xfrm>
            <a:off x="1862280" y="1703880"/>
            <a:ext cx="1409400" cy="1697400"/>
          </a:xfrm>
          <a:custGeom>
            <a:avLst/>
            <a:gdLst>
              <a:gd name="textAreaLeft" fmla="*/ 0 w 1409400"/>
              <a:gd name="textAreaRight" fmla="*/ 1409760 w 1409400"/>
              <a:gd name="textAreaTop" fmla="*/ 0 h 1697400"/>
              <a:gd name="textAreaBottom" fmla="*/ 1697760 h 1697400"/>
            </a:gdLst>
            <a:ah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584" name=""/>
          <p:cNvSpPr/>
          <p:nvPr/>
        </p:nvSpPr>
        <p:spPr>
          <a:xfrm>
            <a:off x="2236320" y="3401280"/>
            <a:ext cx="661320" cy="164880"/>
          </a:xfrm>
          <a:custGeom>
            <a:avLst/>
            <a:gdLst>
              <a:gd name="textAreaLeft" fmla="*/ 0 w 661320"/>
              <a:gd name="textAreaRight" fmla="*/ 661680 w 661320"/>
              <a:gd name="textAreaTop" fmla="*/ 0 h 164880"/>
              <a:gd name="textAreaBottom" fmla="*/ 165240 h 164880"/>
            </a:gdLst>
            <a:ah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585" name=""/>
          <p:cNvSpPr/>
          <p:nvPr/>
        </p:nvSpPr>
        <p:spPr>
          <a:xfrm>
            <a:off x="2300040" y="3564360"/>
            <a:ext cx="533880" cy="165240"/>
          </a:xfrm>
          <a:custGeom>
            <a:avLst/>
            <a:gdLst>
              <a:gd name="textAreaLeft" fmla="*/ 0 w 533880"/>
              <a:gd name="textAreaRight" fmla="*/ 534240 w 533880"/>
              <a:gd name="textAreaTop" fmla="*/ 0 h 165240"/>
              <a:gd name="textAreaBottom" fmla="*/ 165600 h 165240"/>
            </a:gdLst>
            <a:ahLst/>
            <a:rect l="textAreaLeft" t="textAreaTop" r="textAreaRight" b="textAreaBottom"/>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586" name=""/>
          <p:cNvSpPr/>
          <p:nvPr/>
        </p:nvSpPr>
        <p:spPr>
          <a:xfrm>
            <a:off x="2247840" y="2172600"/>
            <a:ext cx="645480" cy="1228680"/>
          </a:xfrm>
          <a:custGeom>
            <a:avLst/>
            <a:gdLst>
              <a:gd name="textAreaLeft" fmla="*/ 0 w 645480"/>
              <a:gd name="textAreaRight" fmla="*/ 645840 w 645480"/>
              <a:gd name="textAreaTop" fmla="*/ 0 h 1228680"/>
              <a:gd name="textAreaBottom" fmla="*/ 1229040 h 1228680"/>
            </a:gdLst>
            <a:ah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ru-RU" sz="1800" spc="-1" strike="noStrike">
              <a:solidFill>
                <a:srgbClr val="000000"/>
              </a:solidFill>
              <a:latin typeface="Arial"/>
            </a:endParaRPr>
          </a:p>
        </p:txBody>
      </p:sp>
      <p:sp>
        <p:nvSpPr>
          <p:cNvPr id="587" name=""/>
          <p:cNvSpPr/>
          <p:nvPr/>
        </p:nvSpPr>
        <p:spPr>
          <a:xfrm>
            <a:off x="2567160" y="1080360"/>
            <a:ext cx="360" cy="24192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88"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89" name=""/>
          <p:cNvSpPr/>
          <p:nvPr/>
        </p:nvSpPr>
        <p:spPr>
          <a:xfrm flipH="1">
            <a:off x="3596040" y="236628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90"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91" name=""/>
          <p:cNvSpPr/>
          <p:nvPr/>
        </p:nvSpPr>
        <p:spPr>
          <a:xfrm>
            <a:off x="1296360" y="236628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ru-RU" sz="1800" spc="-1" strike="noStrike">
              <a:solidFill>
                <a:srgbClr val="000000"/>
              </a:solidFill>
              <a:latin typeface="Arial"/>
              <a:ea typeface="DejaVu Sans"/>
            </a:endParaRPr>
          </a:p>
        </p:txBody>
      </p:sp>
      <p:sp>
        <p:nvSpPr>
          <p:cNvPr id="592"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ru-RU" sz="1800" spc="-1" strike="noStrike">
              <a:solidFill>
                <a:srgbClr val="000000"/>
              </a:solidFill>
              <a:latin typeface="Arial"/>
              <a:ea typeface="DejaVu Sans"/>
            </a:endParaRPr>
          </a:p>
        </p:txBody>
      </p:sp>
      <p:sp>
        <p:nvSpPr>
          <p:cNvPr id="593"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ru-RU" sz="1800" spc="-1" strike="noStrike">
              <a:solidFill>
                <a:srgbClr val="000000"/>
              </a:solidFill>
              <a:latin typeface="Arial"/>
              <a:ea typeface="DejaVu Sans"/>
            </a:endParaRPr>
          </a:p>
        </p:txBody>
      </p:sp>
      <p:sp>
        <p:nvSpPr>
          <p:cNvPr id="594"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ru-RU" sz="1800" spc="-1" strike="noStrike">
              <a:solidFill>
                <a:srgbClr val="000000"/>
              </a:solidFill>
              <a:latin typeface="Arial"/>
              <a:ea typeface="DejaVu Sans"/>
            </a:endParaRPr>
          </a:p>
        </p:txBody>
      </p:sp>
      <p:sp>
        <p:nvSpPr>
          <p:cNvPr id="595"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ru-RU" sz="1800" spc="-1" strike="noStrike">
              <a:solidFill>
                <a:srgbClr val="000000"/>
              </a:solidFill>
              <a:latin typeface="Arial"/>
              <a:ea typeface="DejaVu Sans"/>
            </a:endParaRPr>
          </a:p>
        </p:txBody>
      </p:sp>
      <p:sp>
        <p:nvSpPr>
          <p:cNvPr id="596" name=""/>
          <p:cNvSpPr/>
          <p:nvPr/>
        </p:nvSpPr>
        <p:spPr>
          <a:xfrm>
            <a:off x="1798200" y="3458880"/>
            <a:ext cx="167040" cy="186120"/>
          </a:xfrm>
          <a:custGeom>
            <a:avLst/>
            <a:gdLst>
              <a:gd name="textAreaLeft" fmla="*/ 0 w 167040"/>
              <a:gd name="textAreaRight" fmla="*/ 167400 w 167040"/>
              <a:gd name="textAreaTop" fmla="*/ 0 h 186120"/>
              <a:gd name="textAreaBottom" fmla="*/ 186480 h 186120"/>
            </a:gdLst>
            <a:ahLst/>
            <a:rect l="textAreaLeft" t="textAreaTop" r="textAreaRight" b="textAreaBottom"/>
            <a:pathLst>
              <a:path w="465" h="518">
                <a:moveTo>
                  <a:pt x="0" y="518"/>
                </a:moveTo>
                <a:lnTo>
                  <a:pt x="465" y="353"/>
                </a:lnTo>
                <a:lnTo>
                  <a:pt x="93" y="0"/>
                </a:lnTo>
                <a:lnTo>
                  <a:pt x="0" y="51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597" name=""/>
          <p:cNvSpPr/>
          <p:nvPr/>
        </p:nvSpPr>
        <p:spPr>
          <a:xfrm>
            <a:off x="3641760" y="2671560"/>
            <a:ext cx="168840" cy="183240"/>
          </a:xfrm>
          <a:custGeom>
            <a:avLst/>
            <a:gdLst>
              <a:gd name="textAreaLeft" fmla="*/ 0 w 168840"/>
              <a:gd name="textAreaRight" fmla="*/ 169200 w 168840"/>
              <a:gd name="textAreaTop" fmla="*/ 0 h 183240"/>
              <a:gd name="textAreaBottom" fmla="*/ 183600 h 183240"/>
            </a:gdLst>
            <a:ahLst/>
            <a:rect l="textAreaLeft" t="textAreaTop" r="textAreaRight" b="textAreaBottom"/>
            <a:pathLst>
              <a:path w="470" h="510">
                <a:moveTo>
                  <a:pt x="0" y="238"/>
                </a:moveTo>
                <a:lnTo>
                  <a:pt x="412" y="510"/>
                </a:lnTo>
                <a:lnTo>
                  <a:pt x="470" y="0"/>
                </a:lnTo>
                <a:lnTo>
                  <a:pt x="0" y="23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598" name=""/>
          <p:cNvSpPr/>
          <p:nvPr/>
        </p:nvSpPr>
        <p:spPr>
          <a:xfrm>
            <a:off x="1088640" y="1644840"/>
            <a:ext cx="187560" cy="165240"/>
          </a:xfrm>
          <a:custGeom>
            <a:avLst/>
            <a:gdLst>
              <a:gd name="textAreaLeft" fmla="*/ 0 w 187560"/>
              <a:gd name="textAreaRight" fmla="*/ 187920 w 187560"/>
              <a:gd name="textAreaTop" fmla="*/ 0 h 165240"/>
              <a:gd name="textAreaBottom" fmla="*/ 165600 h 165240"/>
            </a:gdLst>
            <a:ahLst/>
            <a:rect l="textAreaLeft" t="textAreaTop" r="textAreaRight" b="textAreaBottom"/>
            <a:pathLst>
              <a:path w="522" h="460">
                <a:moveTo>
                  <a:pt x="0" y="66"/>
                </a:moveTo>
                <a:lnTo>
                  <a:pt x="297" y="460"/>
                </a:lnTo>
                <a:lnTo>
                  <a:pt x="522" y="0"/>
                </a:lnTo>
                <a:lnTo>
                  <a:pt x="0" y="66"/>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599" name=""/>
          <p:cNvSpPr/>
          <p:nvPr/>
        </p:nvSpPr>
        <p:spPr>
          <a:xfrm>
            <a:off x="3659760" y="1647360"/>
            <a:ext cx="195120" cy="195480"/>
          </a:xfrm>
          <a:custGeom>
            <a:avLst/>
            <a:gdLst>
              <a:gd name="textAreaLeft" fmla="*/ 0 w 195120"/>
              <a:gd name="textAreaRight" fmla="*/ 195480 w 195120"/>
              <a:gd name="textAreaTop" fmla="*/ 0 h 195480"/>
              <a:gd name="textAreaBottom" fmla="*/ 195840 h 195480"/>
            </a:gdLst>
            <a:ahLst/>
            <a:rect l="textAreaLeft" t="textAreaTop" r="textAreaRight" b="textAreaBottom"/>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600"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ru-RU" sz="1800" spc="-1" strike="noStrike">
              <a:solidFill>
                <a:srgbClr val="000000"/>
              </a:solidFill>
              <a:latin typeface="Arial"/>
              <a:ea typeface="DejaVu Sans"/>
            </a:endParaRPr>
          </a:p>
        </p:txBody>
      </p:sp>
      <p:sp>
        <p:nvSpPr>
          <p:cNvPr id="601"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ru-RU" sz="1800" spc="-1" strike="noStrike">
              <a:solidFill>
                <a:srgbClr val="000000"/>
              </a:solidFill>
              <a:latin typeface="Arial"/>
              <a:ea typeface="DejaVu Sans"/>
            </a:endParaRPr>
          </a:p>
        </p:txBody>
      </p:sp>
      <p:sp>
        <p:nvSpPr>
          <p:cNvPr id="602"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ru-RU" sz="1800" spc="-1" strike="noStrike">
              <a:solidFill>
                <a:srgbClr val="000000"/>
              </a:solidFill>
              <a:latin typeface="Arial"/>
              <a:ea typeface="DejaVu Sans"/>
            </a:endParaRPr>
          </a:p>
        </p:txBody>
      </p:sp>
      <p:sp>
        <p:nvSpPr>
          <p:cNvPr id="603"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ru-RU" sz="1800" spc="-1" strike="noStrike">
              <a:solidFill>
                <a:srgbClr val="000000"/>
              </a:solidFill>
              <a:latin typeface="Arial"/>
              <a:ea typeface="DejaVu Sans"/>
            </a:endParaRPr>
          </a:p>
        </p:txBody>
      </p:sp>
      <p:sp>
        <p:nvSpPr>
          <p:cNvPr id="604"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ru-RU" sz="1800" spc="-1" strike="noStrike">
              <a:solidFill>
                <a:srgbClr val="000000"/>
              </a:solidFill>
              <a:latin typeface="Arial"/>
              <a:ea typeface="DejaVu Sans"/>
            </a:endParaRPr>
          </a:p>
        </p:txBody>
      </p:sp>
      <p:sp>
        <p:nvSpPr>
          <p:cNvPr id="605" name=""/>
          <p:cNvSpPr/>
          <p:nvPr/>
        </p:nvSpPr>
        <p:spPr>
          <a:xfrm>
            <a:off x="1951200" y="4389480"/>
            <a:ext cx="167760" cy="180720"/>
          </a:xfrm>
          <a:custGeom>
            <a:avLst/>
            <a:gdLst>
              <a:gd name="textAreaLeft" fmla="*/ 0 w 167760"/>
              <a:gd name="textAreaRight" fmla="*/ 168120 w 167760"/>
              <a:gd name="textAreaTop" fmla="*/ 0 h 180720"/>
              <a:gd name="textAreaBottom" fmla="*/ 181080 h 18072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ru-RU" sz="1800" spc="-1" strike="noStrike">
              <a:solidFill>
                <a:srgbClr val="000000"/>
              </a:solidFill>
              <a:latin typeface="Arial"/>
            </a:endParaRPr>
          </a:p>
        </p:txBody>
      </p:sp>
      <p:sp>
        <p:nvSpPr>
          <p:cNvPr id="606"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607" name=""/>
          <p:cNvSpPr/>
          <p:nvPr/>
        </p:nvSpPr>
        <p:spPr>
          <a:xfrm>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ru-RU" sz="1800" spc="-1" strike="noStrike">
              <a:solidFill>
                <a:srgbClr val="000000"/>
              </a:solidFill>
              <a:latin typeface="Arial"/>
              <a:ea typeface="DejaVu Sans"/>
            </a:endParaRPr>
          </a:p>
        </p:txBody>
      </p:sp>
      <p:sp>
        <p:nvSpPr>
          <p:cNvPr id="608" name=""/>
          <p:cNvSpPr/>
          <p:nvPr/>
        </p:nvSpPr>
        <p:spPr>
          <a:xfrm>
            <a:off x="7007400" y="2572920"/>
            <a:ext cx="190080" cy="190080"/>
          </a:xfrm>
          <a:custGeom>
            <a:avLst/>
            <a:gdLst>
              <a:gd name="textAreaLeft" fmla="*/ 0 w 190080"/>
              <a:gd name="textAreaRight" fmla="*/ 190440 w 190080"/>
              <a:gd name="textAreaTop" fmla="*/ 0 h 190080"/>
              <a:gd name="textAreaBottom" fmla="*/ 190440 h 19008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ru-RU" sz="1800" spc="-1" strike="noStrike">
              <a:solidFill>
                <a:srgbClr val="000000"/>
              </a:solidFill>
              <a:latin typeface="Arial"/>
            </a:endParaRPr>
          </a:p>
        </p:txBody>
      </p:sp>
      <p:sp>
        <p:nvSpPr>
          <p:cNvPr id="609" name="PlaceHolder 1"/>
          <p:cNvSpPr>
            <a:spLocks noGrp="1"/>
          </p:cNvSpPr>
          <p:nvPr>
            <p:ph type="title"/>
          </p:nvPr>
        </p:nvSpPr>
        <p:spPr>
          <a:xfrm>
            <a:off x="504000" y="-63000"/>
            <a:ext cx="9071280" cy="152424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610" name="PlaceHolder 2"/>
          <p:cNvSpPr>
            <a:spLocks noGrp="1"/>
          </p:cNvSpPr>
          <p:nvPr>
            <p:ph type="body"/>
          </p:nvPr>
        </p:nvSpPr>
        <p:spPr>
          <a:xfrm>
            <a:off x="4140000" y="1326600"/>
            <a:ext cx="5435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611" name="PlaceHolder 3"/>
          <p:cNvSpPr>
            <a:spLocks noGrp="1"/>
          </p:cNvSpPr>
          <p:nvPr>
            <p:ph type="ftr" idx="25"/>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ru-RU" sz="1400" spc="-1" strike="noStrike">
                <a:solidFill>
                  <a:srgbClr val="000000"/>
                </a:solidFill>
                <a:latin typeface="Times New Roman"/>
              </a:defRPr>
            </a:lvl1pPr>
          </a:lstStyle>
          <a:p>
            <a:pPr indent="0" algn="ctr">
              <a:lnSpc>
                <a:spcPct val="100000"/>
              </a:lnSpc>
              <a:buNone/>
              <a:tabLst>
                <a:tab algn="l" pos="0"/>
              </a:tabLst>
            </a:pPr>
            <a:r>
              <a:rPr b="0" lang="ru-RU" sz="1400" spc="-1" strike="noStrike">
                <a:solidFill>
                  <a:srgbClr val="000000"/>
                </a:solidFill>
                <a:latin typeface="Times New Roman"/>
              </a:rPr>
              <a:t>&lt;нижний колонтитул&gt;</a:t>
            </a:r>
            <a:endParaRPr b="0" lang="ru-RU" sz="1400" spc="-1" strike="noStrike">
              <a:solidFill>
                <a:srgbClr val="000000"/>
              </a:solidFill>
              <a:latin typeface="Times New Roman"/>
            </a:endParaRPr>
          </a:p>
        </p:txBody>
      </p:sp>
      <p:sp>
        <p:nvSpPr>
          <p:cNvPr id="612" name="PlaceHolder 4"/>
          <p:cNvSpPr>
            <a:spLocks noGrp="1"/>
          </p:cNvSpPr>
          <p:nvPr>
            <p:ph type="sldNum" idx="26"/>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A243B200-E48E-4D83-98AB-BFF9B32496FD}"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
        <p:nvSpPr>
          <p:cNvPr id="613" name="PlaceHolder 5"/>
          <p:cNvSpPr>
            <a:spLocks noGrp="1"/>
          </p:cNvSpPr>
          <p:nvPr>
            <p:ph type="dt" idx="27"/>
          </p:nvPr>
        </p:nvSpPr>
        <p:spPr>
          <a:xfrm>
            <a:off x="504000" y="5165280"/>
            <a:ext cx="2347920" cy="39024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&lt;дата/время&gt;</a:t>
            </a:r>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
          <p:cNvSpPr/>
          <p:nvPr/>
        </p:nvSpPr>
        <p:spPr>
          <a:xfrm>
            <a:off x="4972320" y="3486600"/>
            <a:ext cx="1327680" cy="473400"/>
          </a:xfrm>
          <a:custGeom>
            <a:avLst/>
            <a:gdLst>
              <a:gd name="textAreaLeft" fmla="*/ 0 w 1327680"/>
              <a:gd name="textAreaRight" fmla="*/ 1328040 w 1327680"/>
              <a:gd name="textAreaTop" fmla="*/ 0 h 473400"/>
              <a:gd name="textAreaBottom" fmla="*/ 473760 h 473400"/>
            </a:gdLst>
            <a:ahLst/>
            <a:rect l="textAreaLeft" t="textAreaTop" r="textAreaRight" b="textAreaBottom"/>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gn="ctr">
              <a:lnSpc>
                <a:spcPct val="100000"/>
              </a:lnSpc>
            </a:pPr>
            <a:r>
              <a:rPr b="0" lang="ru-RU" sz="1400" spc="-1" strike="noStrike">
                <a:solidFill>
                  <a:srgbClr val="000000"/>
                </a:solidFill>
                <a:latin typeface="Noto Sans"/>
              </a:rPr>
              <a:t>Федоров Ярослав 10К</a:t>
            </a:r>
            <a:endParaRPr b="0" lang="ru-RU" sz="1400" spc="-1" strike="noStrike">
              <a:solidFill>
                <a:srgbClr val="000000"/>
              </a:solidFill>
              <a:latin typeface="Arial"/>
            </a:endParaRPr>
          </a:p>
        </p:txBody>
      </p:sp>
      <p:sp>
        <p:nvSpPr>
          <p:cNvPr id="651" name="PlaceHolder 1"/>
          <p:cNvSpPr>
            <a:spLocks noGrp="1"/>
          </p:cNvSpPr>
          <p:nvPr>
            <p:ph type="title"/>
          </p:nvPr>
        </p:nvSpPr>
        <p:spPr>
          <a:xfrm>
            <a:off x="4977000" y="2466360"/>
            <a:ext cx="3884760" cy="902160"/>
          </a:xfrm>
          <a:prstGeom prst="rect">
            <a:avLst/>
          </a:prstGeom>
          <a:noFill/>
          <a:ln w="0">
            <a:noFill/>
          </a:ln>
        </p:spPr>
        <p:txBody>
          <a:bodyPr lIns="0" rIns="0" tIns="0" bIns="0" anchor="ctr">
            <a:noAutofit/>
          </a:bodyPr>
          <a:p>
            <a:pPr indent="0">
              <a:lnSpc>
                <a:spcPct val="100000"/>
              </a:lnSpc>
              <a:buNone/>
              <a:tabLst>
                <a:tab algn="l" pos="0"/>
              </a:tabLst>
            </a:pPr>
            <a:r>
              <a:rPr b="0" lang="ru-RU" sz="2600" spc="-1" strike="noStrike">
                <a:solidFill>
                  <a:srgbClr val="000000"/>
                </a:solidFill>
                <a:latin typeface="Noto Sans"/>
              </a:rPr>
              <a:t>Результаты</a:t>
            </a:r>
            <a:endParaRPr b="0" lang="ru-RU" sz="2600" spc="-1" strike="noStrike">
              <a:solidFill>
                <a:srgbClr val="000000"/>
              </a:solidFill>
              <a:latin typeface="Arial"/>
            </a:endParaRPr>
          </a:p>
        </p:txBody>
      </p:sp>
      <p:sp>
        <p:nvSpPr>
          <p:cNvPr id="652" name=""/>
          <p:cNvSpPr/>
          <p:nvPr/>
        </p:nvSpPr>
        <p:spPr>
          <a:xfrm>
            <a:off x="837000" y="5995440"/>
            <a:ext cx="4023000" cy="4845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4</a:t>
            </a:r>
            <a:endParaRPr b="0" lang="ru-RU" sz="1400" spc="-1" strike="noStrike">
              <a:solidFill>
                <a:srgbClr val="000000"/>
              </a:solidFill>
              <a:latin typeface="Arial"/>
            </a:endParaRPr>
          </a:p>
        </p:txBody>
      </p:sp>
      <p:pic>
        <p:nvPicPr>
          <p:cNvPr id="653" name="" descr=""/>
          <p:cNvPicPr/>
          <p:nvPr/>
        </p:nvPicPr>
        <p:blipFill>
          <a:blip r:embed="rId1"/>
          <a:stretch/>
        </p:blipFill>
        <p:spPr>
          <a:xfrm>
            <a:off x="7020000" y="180000"/>
            <a:ext cx="2755080" cy="1546200"/>
          </a:xfrm>
          <a:prstGeom prst="rect">
            <a:avLst/>
          </a:prstGeom>
          <a:ln w="0">
            <a:noFill/>
          </a:ln>
        </p:spPr>
      </p:pic>
      <p:pic>
        <p:nvPicPr>
          <p:cNvPr id="654" name="" descr=""/>
          <p:cNvPicPr/>
          <p:nvPr/>
        </p:nvPicPr>
        <p:blipFill>
          <a:blip r:embed="rId2"/>
          <a:stretch/>
        </p:blipFill>
        <p:spPr>
          <a:xfrm>
            <a:off x="180000" y="180000"/>
            <a:ext cx="1040760" cy="1440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720000" y="180000"/>
            <a:ext cx="2717280" cy="483120"/>
          </a:xfrm>
          <a:prstGeom prst="rect">
            <a:avLst/>
          </a:prstGeom>
          <a:noFill/>
          <a:ln w="0">
            <a:noFill/>
          </a:ln>
        </p:spPr>
        <p:txBody>
          <a:bodyPr lIns="0" rIns="0" tIns="0" bIns="0" anchor="ctr">
            <a:noAutofit/>
          </a:bodyPr>
          <a:p>
            <a:pPr indent="0">
              <a:lnSpc>
                <a:spcPct val="100000"/>
              </a:lnSpc>
              <a:buNone/>
            </a:pPr>
            <a:r>
              <a:rPr b="0" lang="ru-RU" sz="1400" spc="-1" strike="noStrike">
                <a:solidFill>
                  <a:srgbClr val="000000"/>
                </a:solidFill>
                <a:latin typeface="Noto Sans"/>
              </a:rPr>
              <a:t>Модуль В</a:t>
            </a:r>
            <a:endParaRPr b="0" lang="ru-RU" sz="1400" spc="-1" strike="noStrike">
              <a:solidFill>
                <a:srgbClr val="000000"/>
              </a:solidFill>
              <a:latin typeface="Arial"/>
            </a:endParaRPr>
          </a:p>
        </p:txBody>
      </p:sp>
      <p:sp>
        <p:nvSpPr>
          <p:cNvPr id="706" name="PlaceHolder 2"/>
          <p:cNvSpPr>
            <a:spLocks noGrp="1"/>
          </p:cNvSpPr>
          <p:nvPr>
            <p:ph type="title"/>
          </p:nvPr>
        </p:nvSpPr>
        <p:spPr>
          <a:xfrm>
            <a:off x="1320120" y="2028960"/>
            <a:ext cx="191988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Делаем Сегментацию по принципу RFM</a:t>
            </a:r>
            <a:endParaRPr b="0" lang="ru-RU" sz="1800" spc="-1" strike="noStrike">
              <a:solidFill>
                <a:srgbClr val="000000"/>
              </a:solidFill>
              <a:latin typeface="Arial"/>
            </a:endParaRPr>
          </a:p>
        </p:txBody>
      </p:sp>
      <p:sp>
        <p:nvSpPr>
          <p:cNvPr id="707" name=""/>
          <p:cNvSpPr/>
          <p:nvPr/>
        </p:nvSpPr>
        <p:spPr>
          <a:xfrm>
            <a:off x="3742920" y="567072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08" name="PlaceHolder 3"/>
          <p:cNvSpPr>
            <a:spLocks noGrp="1"/>
          </p:cNvSpPr>
          <p:nvPr>
            <p:ph type="title"/>
          </p:nvPr>
        </p:nvSpPr>
        <p:spPr>
          <a:xfrm>
            <a:off x="6720120" y="-671040"/>
            <a:ext cx="1919880" cy="31104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ло</a:t>
            </a:r>
            <a:endParaRPr b="0" lang="ru-RU" sz="4400" spc="-1" strike="noStrike">
              <a:solidFill>
                <a:srgbClr val="000000"/>
              </a:solidFill>
              <a:latin typeface="Arial"/>
            </a:endParaRPr>
          </a:p>
        </p:txBody>
      </p:sp>
      <p:sp>
        <p:nvSpPr>
          <p:cNvPr id="709" name=""/>
          <p:cNvSpPr/>
          <p:nvPr/>
        </p:nvSpPr>
        <p:spPr>
          <a:xfrm>
            <a:off x="6480000" y="594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10" name="PlaceHolder 4"/>
          <p:cNvSpPr>
            <a:spLocks noGrp="1"/>
          </p:cNvSpPr>
          <p:nvPr>
            <p:ph type="title"/>
          </p:nvPr>
        </p:nvSpPr>
        <p:spPr>
          <a:xfrm>
            <a:off x="3420000" y="4680000"/>
            <a:ext cx="1919880" cy="311040"/>
          </a:xfrm>
          <a:prstGeom prst="rect">
            <a:avLst/>
          </a:prstGeom>
          <a:noFill/>
          <a:ln w="0">
            <a:noFill/>
          </a:ln>
        </p:spPr>
        <p:txBody>
          <a:bodyPr lIns="0" rIns="0" tIns="0" bIns="0" anchor="ctr">
            <a:noAutofit/>
          </a:bodyPr>
          <a:p>
            <a:pPr indent="0" algn="ctr">
              <a:buNone/>
            </a:pPr>
            <a:r>
              <a:rPr b="0" lang="ru-RU" sz="1800" spc="-1" strike="noStrike">
                <a:solidFill>
                  <a:srgbClr val="000000"/>
                </a:solidFill>
                <a:latin typeface="Noto Sans"/>
              </a:rPr>
              <a:t>И получаем это</a:t>
            </a:r>
            <a:endParaRPr b="0" lang="ru-RU" sz="1800" spc="-1" strike="noStrike">
              <a:solidFill>
                <a:srgbClr val="000000"/>
              </a:solidFill>
              <a:latin typeface="Noto Sans"/>
            </a:endParaRPr>
          </a:p>
        </p:txBody>
      </p:sp>
      <p:sp>
        <p:nvSpPr>
          <p:cNvPr id="711" name=""/>
          <p:cNvSpPr/>
          <p:nvPr/>
        </p:nvSpPr>
        <p:spPr>
          <a:xfrm>
            <a:off x="900000" y="594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12" name="PlaceHolder 5"/>
          <p:cNvSpPr>
            <a:spLocks noGrp="1"/>
          </p:cNvSpPr>
          <p:nvPr>
            <p:ph type="title"/>
          </p:nvPr>
        </p:nvSpPr>
        <p:spPr>
          <a:xfrm>
            <a:off x="1620000" y="540000"/>
            <a:ext cx="6794280" cy="966240"/>
          </a:xfrm>
          <a:prstGeom prst="rect">
            <a:avLst/>
          </a:prstGeom>
          <a:noFill/>
          <a:ln w="0">
            <a:noFill/>
          </a:ln>
          <a:effectLst>
            <a:outerShdw dist="35638" dir="2700000" blurRad="76320" rotWithShape="0">
              <a:srgbClr val="e8a202"/>
            </a:outerShdw>
          </a:effectLst>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Сегментация пользователей</a:t>
            </a:r>
            <a:endParaRPr b="0" lang="ru-RU" sz="3200" spc="-1" strike="noStrike">
              <a:solidFill>
                <a:srgbClr val="000000"/>
              </a:solidFill>
              <a:latin typeface="Arial"/>
            </a:endParaRPr>
          </a:p>
        </p:txBody>
      </p:sp>
      <p:pic>
        <p:nvPicPr>
          <p:cNvPr id="713" name="" descr=""/>
          <p:cNvPicPr/>
          <p:nvPr/>
        </p:nvPicPr>
        <p:blipFill>
          <a:blip r:embed="rId1"/>
          <a:stretch/>
        </p:blipFill>
        <p:spPr>
          <a:xfrm>
            <a:off x="5370840" y="1620000"/>
            <a:ext cx="3809160" cy="3420000"/>
          </a:xfrm>
          <a:prstGeom prst="rect">
            <a:avLst/>
          </a:prstGeom>
          <a:ln w="0">
            <a:noFill/>
          </a:ln>
        </p:spPr>
      </p:pic>
      <p:pic>
        <p:nvPicPr>
          <p:cNvPr id="714" name="" descr=""/>
          <p:cNvPicPr/>
          <p:nvPr/>
        </p:nvPicPr>
        <p:blipFill>
          <a:blip r:embed="rId2"/>
          <a:stretch/>
        </p:blipFill>
        <p:spPr>
          <a:xfrm>
            <a:off x="1131120" y="2746800"/>
            <a:ext cx="2108880" cy="2113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720000" y="180000"/>
            <a:ext cx="2717280" cy="483120"/>
          </a:xfrm>
          <a:prstGeom prst="rect">
            <a:avLst/>
          </a:prstGeom>
          <a:noFill/>
          <a:ln w="0">
            <a:noFill/>
          </a:ln>
        </p:spPr>
        <p:txBody>
          <a:bodyPr lIns="0" rIns="0" tIns="0" bIns="0" anchor="ctr">
            <a:noAutofit/>
          </a:bodyPr>
          <a:p>
            <a:pPr indent="0">
              <a:lnSpc>
                <a:spcPct val="100000"/>
              </a:lnSpc>
              <a:buNone/>
            </a:pPr>
            <a:r>
              <a:rPr b="0" lang="ru-RU" sz="1400" spc="-1" strike="noStrike">
                <a:solidFill>
                  <a:srgbClr val="000000"/>
                </a:solidFill>
                <a:latin typeface="Noto Sans"/>
              </a:rPr>
              <a:t>Модуль В</a:t>
            </a:r>
            <a:endParaRPr b="0" lang="ru-RU" sz="1400" spc="-1" strike="noStrike">
              <a:solidFill>
                <a:srgbClr val="000000"/>
              </a:solidFill>
              <a:latin typeface="Arial"/>
            </a:endParaRPr>
          </a:p>
        </p:txBody>
      </p:sp>
      <p:sp>
        <p:nvSpPr>
          <p:cNvPr id="716" name="PlaceHolder 2"/>
          <p:cNvSpPr>
            <a:spLocks noGrp="1"/>
          </p:cNvSpPr>
          <p:nvPr>
            <p:ph type="title"/>
          </p:nvPr>
        </p:nvSpPr>
        <p:spPr>
          <a:xfrm>
            <a:off x="1320120" y="2028960"/>
            <a:ext cx="191988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Используем R2 метрику</a:t>
            </a:r>
            <a:endParaRPr b="0" lang="ru-RU" sz="1800" spc="-1" strike="noStrike">
              <a:solidFill>
                <a:srgbClr val="000000"/>
              </a:solidFill>
              <a:latin typeface="Arial"/>
            </a:endParaRPr>
          </a:p>
        </p:txBody>
      </p:sp>
      <p:sp>
        <p:nvSpPr>
          <p:cNvPr id="717" name=""/>
          <p:cNvSpPr/>
          <p:nvPr/>
        </p:nvSpPr>
        <p:spPr>
          <a:xfrm>
            <a:off x="3742920" y="567072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18" name="PlaceHolder 3"/>
          <p:cNvSpPr>
            <a:spLocks noGrp="1"/>
          </p:cNvSpPr>
          <p:nvPr>
            <p:ph type="title"/>
          </p:nvPr>
        </p:nvSpPr>
        <p:spPr>
          <a:xfrm>
            <a:off x="6720120" y="-671040"/>
            <a:ext cx="1919880" cy="31104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ло</a:t>
            </a:r>
            <a:endParaRPr b="0" lang="ru-RU" sz="4400" spc="-1" strike="noStrike">
              <a:solidFill>
                <a:srgbClr val="000000"/>
              </a:solidFill>
              <a:latin typeface="Arial"/>
            </a:endParaRPr>
          </a:p>
        </p:txBody>
      </p:sp>
      <p:sp>
        <p:nvSpPr>
          <p:cNvPr id="719" name=""/>
          <p:cNvSpPr/>
          <p:nvPr/>
        </p:nvSpPr>
        <p:spPr>
          <a:xfrm>
            <a:off x="6480000" y="594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20" name="PlaceHolder 4"/>
          <p:cNvSpPr>
            <a:spLocks noGrp="1"/>
          </p:cNvSpPr>
          <p:nvPr>
            <p:ph type="title"/>
          </p:nvPr>
        </p:nvSpPr>
        <p:spPr>
          <a:xfrm>
            <a:off x="6180120" y="3780000"/>
            <a:ext cx="2639880" cy="311040"/>
          </a:xfrm>
          <a:prstGeom prst="rect">
            <a:avLst/>
          </a:prstGeom>
          <a:noFill/>
          <a:ln w="0">
            <a:noFill/>
          </a:ln>
        </p:spPr>
        <p:txBody>
          <a:bodyPr lIns="0" rIns="0" tIns="0" bIns="0" anchor="ctr">
            <a:noAutofit/>
          </a:bodyPr>
          <a:p>
            <a:pPr indent="0" algn="ctr">
              <a:buNone/>
            </a:pPr>
            <a:r>
              <a:rPr b="0" lang="ru-RU" sz="1800" spc="-1" strike="noStrike">
                <a:solidFill>
                  <a:srgbClr val="000000"/>
                </a:solidFill>
                <a:latin typeface="Noto Sans"/>
              </a:rPr>
              <a:t>И строим модели</a:t>
            </a:r>
            <a:br>
              <a:rPr sz="1800"/>
            </a:br>
            <a:r>
              <a:rPr b="0" lang="ru-RU" sz="1800" spc="-1" strike="noStrike">
                <a:solidFill>
                  <a:srgbClr val="000000"/>
                </a:solidFill>
                <a:latin typeface="Noto Sans"/>
              </a:rPr>
              <a:t>(Я использовал модели RandomForest,SvM,Knn)</a:t>
            </a:r>
            <a:endParaRPr b="0" lang="ru-RU" sz="1800" spc="-1" strike="noStrike">
              <a:solidFill>
                <a:srgbClr val="000000"/>
              </a:solidFill>
              <a:latin typeface="Noto Sans"/>
            </a:endParaRPr>
          </a:p>
        </p:txBody>
      </p:sp>
      <p:sp>
        <p:nvSpPr>
          <p:cNvPr id="721" name=""/>
          <p:cNvSpPr/>
          <p:nvPr/>
        </p:nvSpPr>
        <p:spPr>
          <a:xfrm>
            <a:off x="1080000" y="594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22" name="PlaceHolder 5"/>
          <p:cNvSpPr>
            <a:spLocks noGrp="1"/>
          </p:cNvSpPr>
          <p:nvPr>
            <p:ph type="title"/>
          </p:nvPr>
        </p:nvSpPr>
        <p:spPr>
          <a:xfrm>
            <a:off x="1620000" y="540000"/>
            <a:ext cx="6794280" cy="966240"/>
          </a:xfrm>
          <a:prstGeom prst="rect">
            <a:avLst/>
          </a:prstGeom>
          <a:noFill/>
          <a:ln w="0">
            <a:noFill/>
          </a:ln>
          <a:effectLst>
            <a:outerShdw dist="35638" dir="2700000" blurRad="76320" rotWithShape="0">
              <a:srgbClr val="e8a202"/>
            </a:outerShdw>
          </a:effectLst>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Построение регрессионной модели</a:t>
            </a:r>
            <a:endParaRPr b="0" lang="ru-RU" sz="3200" spc="-1" strike="noStrike">
              <a:solidFill>
                <a:srgbClr val="000000"/>
              </a:solidFill>
              <a:latin typeface="Arial"/>
            </a:endParaRPr>
          </a:p>
        </p:txBody>
      </p:sp>
      <p:pic>
        <p:nvPicPr>
          <p:cNvPr id="723" name="" descr=""/>
          <p:cNvPicPr/>
          <p:nvPr/>
        </p:nvPicPr>
        <p:blipFill>
          <a:blip r:embed="rId1"/>
          <a:stretch/>
        </p:blipFill>
        <p:spPr>
          <a:xfrm>
            <a:off x="900000" y="2912760"/>
            <a:ext cx="3600000" cy="1047240"/>
          </a:xfrm>
          <a:prstGeom prst="rect">
            <a:avLst/>
          </a:prstGeom>
          <a:ln w="0">
            <a:noFill/>
          </a:ln>
        </p:spPr>
      </p:pic>
      <p:pic>
        <p:nvPicPr>
          <p:cNvPr id="724" name="" descr=""/>
          <p:cNvPicPr/>
          <p:nvPr/>
        </p:nvPicPr>
        <p:blipFill>
          <a:blip r:embed="rId2"/>
          <a:stretch/>
        </p:blipFill>
        <p:spPr>
          <a:xfrm>
            <a:off x="838080" y="4500000"/>
            <a:ext cx="8341920" cy="580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title"/>
          </p:nvPr>
        </p:nvSpPr>
        <p:spPr>
          <a:xfrm>
            <a:off x="851400" y="720000"/>
            <a:ext cx="6528600" cy="322200"/>
          </a:xfrm>
          <a:prstGeom prst="rect">
            <a:avLst/>
          </a:prstGeom>
          <a:noFill/>
          <a:ln w="0">
            <a:noFill/>
          </a:ln>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Оптимизация модели</a:t>
            </a:r>
            <a:endParaRPr b="0" lang="ru-RU" sz="3200" spc="-1" strike="noStrike">
              <a:solidFill>
                <a:srgbClr val="000000"/>
              </a:solidFill>
              <a:latin typeface="Arial"/>
            </a:endParaRPr>
          </a:p>
        </p:txBody>
      </p:sp>
      <p:sp>
        <p:nvSpPr>
          <p:cNvPr id="726" name="PlaceHolder 2"/>
          <p:cNvSpPr>
            <a:spLocks noGrp="1"/>
          </p:cNvSpPr>
          <p:nvPr>
            <p:ph type="title"/>
          </p:nvPr>
        </p:nvSpPr>
        <p:spPr>
          <a:xfrm>
            <a:off x="1260000" y="5759280"/>
            <a:ext cx="3884760" cy="540720"/>
          </a:xfrm>
          <a:prstGeom prst="rect">
            <a:avLst/>
          </a:prstGeom>
          <a:noFill/>
          <a:ln w="0">
            <a:noFill/>
          </a:ln>
        </p:spPr>
        <p:txBody>
          <a:bodyPr lIns="0" rIns="0" tIns="0" bIns="0" anchor="ctr">
            <a:noAutofit/>
          </a:bodyPr>
          <a:p>
            <a:pPr indent="0">
              <a:lnSpc>
                <a:spcPct val="100000"/>
              </a:lnSpc>
              <a:buNone/>
              <a:tabLst>
                <a:tab algn="l" pos="0"/>
              </a:tabLst>
            </a:pPr>
            <a:r>
              <a:rPr b="0" lang="ru-RU" sz="2800" spc="-1" strike="noStrike">
                <a:solidFill>
                  <a:srgbClr val="000000"/>
                </a:solidFill>
                <a:latin typeface="Noto Sans"/>
              </a:rPr>
              <a:t>й</a:t>
            </a:r>
            <a:endParaRPr b="0" lang="ru-RU" sz="2800" spc="-1" strike="noStrike">
              <a:solidFill>
                <a:srgbClr val="000000"/>
              </a:solidFill>
              <a:latin typeface="Arial"/>
            </a:endParaRPr>
          </a:p>
        </p:txBody>
      </p:sp>
      <p:sp>
        <p:nvSpPr>
          <p:cNvPr id="727" name=""/>
          <p:cNvSpPr/>
          <p:nvPr/>
        </p:nvSpPr>
        <p:spPr>
          <a:xfrm>
            <a:off x="5124600" y="3600000"/>
            <a:ext cx="2975400" cy="19044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И в результате оптимизации результат 0.54 с этой конфигурацией</a:t>
            </a:r>
            <a:endParaRPr b="0" lang="ru-RU" sz="1100" spc="-1" strike="noStrike">
              <a:solidFill>
                <a:srgbClr val="000000"/>
              </a:solidFill>
              <a:latin typeface="Arial"/>
            </a:endParaRPr>
          </a:p>
        </p:txBody>
      </p:sp>
      <p:sp>
        <p:nvSpPr>
          <p:cNvPr id="728" name=""/>
          <p:cNvSpPr/>
          <p:nvPr/>
        </p:nvSpPr>
        <p:spPr>
          <a:xfrm>
            <a:off x="313920" y="102240"/>
            <a:ext cx="3108600" cy="2856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Вот небольшой код оптимизации</a:t>
            </a:r>
            <a:endParaRPr b="0" lang="ru-RU" sz="1100" spc="-1" strike="noStrike">
              <a:solidFill>
                <a:srgbClr val="000000"/>
              </a:solidFill>
              <a:latin typeface="Arial"/>
            </a:endParaRPr>
          </a:p>
        </p:txBody>
      </p:sp>
      <p:sp>
        <p:nvSpPr>
          <p:cNvPr id="729" name="PlaceHolder 3"/>
          <p:cNvSpPr>
            <a:spLocks noGrp="1"/>
          </p:cNvSpPr>
          <p:nvPr>
            <p:ph type="title"/>
          </p:nvPr>
        </p:nvSpPr>
        <p:spPr>
          <a:xfrm>
            <a:off x="803160" y="102240"/>
            <a:ext cx="2717280" cy="483120"/>
          </a:xfrm>
          <a:prstGeom prst="rect">
            <a:avLst/>
          </a:prstGeom>
          <a:noFill/>
          <a:ln w="0">
            <a:noFill/>
          </a:ln>
        </p:spPr>
        <p:txBody>
          <a:bodyPr lIns="0" rIns="0" tIns="0" bIns="0" anchor="ctr">
            <a:noAutofit/>
          </a:bodyPr>
          <a:p>
            <a:pPr indent="0">
              <a:lnSpc>
                <a:spcPct val="100000"/>
              </a:lnSpc>
              <a:buNone/>
              <a:tabLst>
                <a:tab algn="l" pos="0"/>
              </a:tabLst>
            </a:pPr>
            <a:r>
              <a:rPr b="0" lang="ru-RU" sz="2200" spc="-1" strike="noStrike">
                <a:solidFill>
                  <a:srgbClr val="000000"/>
                </a:solidFill>
                <a:latin typeface="Noto Sans"/>
              </a:rPr>
              <a:t>Модуль В</a:t>
            </a:r>
            <a:endParaRPr b="0" lang="ru-RU" sz="2200" spc="-1" strike="noStrike">
              <a:solidFill>
                <a:srgbClr val="000000"/>
              </a:solidFill>
              <a:latin typeface="Arial"/>
            </a:endParaRPr>
          </a:p>
        </p:txBody>
      </p:sp>
      <p:pic>
        <p:nvPicPr>
          <p:cNvPr id="730" name="" descr=""/>
          <p:cNvPicPr/>
          <p:nvPr/>
        </p:nvPicPr>
        <p:blipFill>
          <a:blip r:embed="rId1"/>
          <a:stretch/>
        </p:blipFill>
        <p:spPr>
          <a:xfrm>
            <a:off x="313920" y="5040000"/>
            <a:ext cx="8866080" cy="275760"/>
          </a:xfrm>
          <a:prstGeom prst="rect">
            <a:avLst/>
          </a:prstGeom>
          <a:ln w="0">
            <a:noFill/>
          </a:ln>
        </p:spPr>
      </p:pic>
      <p:pic>
        <p:nvPicPr>
          <p:cNvPr id="731" name="" descr=""/>
          <p:cNvPicPr/>
          <p:nvPr/>
        </p:nvPicPr>
        <p:blipFill>
          <a:blip r:embed="rId2"/>
          <a:stretch/>
        </p:blipFill>
        <p:spPr>
          <a:xfrm>
            <a:off x="313920" y="1609560"/>
            <a:ext cx="3466080" cy="30704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title"/>
          </p:nvPr>
        </p:nvSpPr>
        <p:spPr>
          <a:xfrm>
            <a:off x="4198680" y="2103840"/>
            <a:ext cx="4388760" cy="691920"/>
          </a:xfrm>
          <a:prstGeom prst="rect">
            <a:avLst/>
          </a:prstGeom>
          <a:noFill/>
          <a:ln w="0">
            <a:noFill/>
          </a:ln>
        </p:spPr>
        <p:txBody>
          <a:bodyPr lIns="0" rIns="0" tIns="0" bIns="0" anchor="ctr">
            <a:noAutofit/>
          </a:bodyPr>
          <a:p>
            <a:pPr indent="0">
              <a:lnSpc>
                <a:spcPct val="100000"/>
              </a:lnSpc>
              <a:buNone/>
              <a:tabLst>
                <a:tab algn="l" pos="0"/>
              </a:tabLst>
            </a:pPr>
            <a:r>
              <a:rPr b="0" lang="ru-RU" sz="4000" spc="-1" strike="noStrike">
                <a:solidFill>
                  <a:srgbClr val="000000"/>
                </a:solidFill>
                <a:latin typeface="Noto Sans"/>
              </a:rPr>
              <a:t>Модуль Г</a:t>
            </a:r>
            <a:endParaRPr b="0" lang="ru-RU" sz="4000" spc="-1" strike="noStrike">
              <a:solidFill>
                <a:srgbClr val="000000"/>
              </a:solidFill>
              <a:latin typeface="Arial"/>
            </a:endParaRPr>
          </a:p>
        </p:txBody>
      </p:sp>
      <p:sp>
        <p:nvSpPr>
          <p:cNvPr id="733" name=""/>
          <p:cNvSpPr/>
          <p:nvPr/>
        </p:nvSpPr>
        <p:spPr>
          <a:xfrm>
            <a:off x="4320000" y="2810160"/>
            <a:ext cx="4023000" cy="6220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Предсказание целевой переменной</a:t>
            </a:r>
            <a:endParaRPr b="0" lang="ru-RU" sz="1400" spc="-1" strike="noStrike">
              <a:solidFill>
                <a:srgbClr val="000000"/>
              </a:solidFill>
              <a:latin typeface="Arial"/>
            </a:endParaRPr>
          </a:p>
        </p:txBody>
      </p:sp>
      <p:sp>
        <p:nvSpPr>
          <p:cNvPr id="734" name="PlaceHolder 2"/>
          <p:cNvSpPr>
            <a:spLocks noGrp="1"/>
          </p:cNvSpPr>
          <p:nvPr>
            <p:ph type="title"/>
          </p:nvPr>
        </p:nvSpPr>
        <p:spPr>
          <a:xfrm>
            <a:off x="2340000" y="1712160"/>
            <a:ext cx="2102040" cy="2247840"/>
          </a:xfrm>
          <a:prstGeom prst="rect">
            <a:avLst/>
          </a:prstGeom>
          <a:noFill/>
          <a:ln w="0">
            <a:noFill/>
          </a:ln>
        </p:spPr>
        <p:txBody>
          <a:bodyPr lIns="0" rIns="0" tIns="0" bIns="0" anchor="ctr">
            <a:noAutofit/>
          </a:bodyPr>
          <a:p>
            <a:pPr indent="0">
              <a:lnSpc>
                <a:spcPct val="100000"/>
              </a:lnSpc>
              <a:buNone/>
              <a:tabLst>
                <a:tab algn="l" pos="0"/>
              </a:tabLst>
            </a:pPr>
            <a:r>
              <a:rPr b="0" lang="ru-RU" sz="13000" spc="-1" strike="noStrike">
                <a:solidFill>
                  <a:srgbClr val="000000"/>
                </a:solidFill>
                <a:latin typeface="Noto Sans"/>
              </a:rPr>
              <a:t>04</a:t>
            </a:r>
            <a:endParaRPr b="0" lang="ru-RU" sz="1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720000" y="180000"/>
            <a:ext cx="2717280" cy="483120"/>
          </a:xfrm>
          <a:prstGeom prst="rect">
            <a:avLst/>
          </a:prstGeom>
          <a:noFill/>
          <a:ln w="0">
            <a:noFill/>
          </a:ln>
        </p:spPr>
        <p:txBody>
          <a:bodyPr lIns="0" rIns="0" tIns="0" bIns="0" anchor="ctr">
            <a:noAutofit/>
          </a:bodyPr>
          <a:p>
            <a:pPr indent="0">
              <a:lnSpc>
                <a:spcPct val="100000"/>
              </a:lnSpc>
              <a:buNone/>
            </a:pPr>
            <a:r>
              <a:rPr b="0" lang="ru-RU" sz="1400" spc="-1" strike="noStrike">
                <a:solidFill>
                  <a:srgbClr val="000000"/>
                </a:solidFill>
                <a:latin typeface="Noto Sans"/>
              </a:rPr>
              <a:t>Модуль Г</a:t>
            </a:r>
            <a:endParaRPr b="0" lang="ru-RU" sz="1400" spc="-1" strike="noStrike">
              <a:solidFill>
                <a:srgbClr val="000000"/>
              </a:solidFill>
              <a:latin typeface="Arial"/>
            </a:endParaRPr>
          </a:p>
        </p:txBody>
      </p:sp>
      <p:sp>
        <p:nvSpPr>
          <p:cNvPr id="736" name="PlaceHolder 2"/>
          <p:cNvSpPr>
            <a:spLocks noGrp="1"/>
          </p:cNvSpPr>
          <p:nvPr>
            <p:ph type="title"/>
          </p:nvPr>
        </p:nvSpPr>
        <p:spPr>
          <a:xfrm>
            <a:off x="1320120" y="2028960"/>
            <a:ext cx="191988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Делаем предсказание с R2</a:t>
            </a:r>
            <a:endParaRPr b="0" lang="ru-RU" sz="1800" spc="-1" strike="noStrike">
              <a:solidFill>
                <a:srgbClr val="000000"/>
              </a:solidFill>
              <a:latin typeface="Arial"/>
            </a:endParaRPr>
          </a:p>
        </p:txBody>
      </p:sp>
      <p:sp>
        <p:nvSpPr>
          <p:cNvPr id="737" name=""/>
          <p:cNvSpPr/>
          <p:nvPr/>
        </p:nvSpPr>
        <p:spPr>
          <a:xfrm>
            <a:off x="3742920" y="567072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38" name="PlaceHolder 3"/>
          <p:cNvSpPr>
            <a:spLocks noGrp="1"/>
          </p:cNvSpPr>
          <p:nvPr>
            <p:ph type="title"/>
          </p:nvPr>
        </p:nvSpPr>
        <p:spPr>
          <a:xfrm>
            <a:off x="6720120" y="-671040"/>
            <a:ext cx="1919880" cy="31104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ло</a:t>
            </a:r>
            <a:endParaRPr b="0" lang="ru-RU" sz="4400" spc="-1" strike="noStrike">
              <a:solidFill>
                <a:srgbClr val="000000"/>
              </a:solidFill>
              <a:latin typeface="Arial"/>
            </a:endParaRPr>
          </a:p>
        </p:txBody>
      </p:sp>
      <p:sp>
        <p:nvSpPr>
          <p:cNvPr id="739" name=""/>
          <p:cNvSpPr/>
          <p:nvPr/>
        </p:nvSpPr>
        <p:spPr>
          <a:xfrm>
            <a:off x="6480000" y="594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40" name="PlaceHolder 4"/>
          <p:cNvSpPr>
            <a:spLocks noGrp="1"/>
          </p:cNvSpPr>
          <p:nvPr>
            <p:ph type="title"/>
          </p:nvPr>
        </p:nvSpPr>
        <p:spPr>
          <a:xfrm>
            <a:off x="6840000" y="4188960"/>
            <a:ext cx="1919880" cy="311040"/>
          </a:xfrm>
          <a:prstGeom prst="rect">
            <a:avLst/>
          </a:prstGeom>
          <a:noFill/>
          <a:ln w="0">
            <a:noFill/>
          </a:ln>
        </p:spPr>
        <p:txBody>
          <a:bodyPr lIns="0" rIns="0" tIns="0" bIns="0" anchor="ctr">
            <a:noAutofit/>
          </a:bodyPr>
          <a:p>
            <a:pPr indent="0" algn="ctr">
              <a:buNone/>
            </a:pPr>
            <a:r>
              <a:rPr b="0" lang="ru-RU" sz="1800" spc="-1" strike="noStrike">
                <a:solidFill>
                  <a:srgbClr val="000000"/>
                </a:solidFill>
                <a:latin typeface="Noto Sans"/>
              </a:rPr>
              <a:t>И в результате </a:t>
            </a:r>
            <a:endParaRPr b="0" lang="ru-RU" sz="1800" spc="-1" strike="noStrike">
              <a:solidFill>
                <a:srgbClr val="000000"/>
              </a:solidFill>
              <a:latin typeface="Noto Sans"/>
            </a:endParaRPr>
          </a:p>
        </p:txBody>
      </p:sp>
      <p:sp>
        <p:nvSpPr>
          <p:cNvPr id="741" name=""/>
          <p:cNvSpPr/>
          <p:nvPr/>
        </p:nvSpPr>
        <p:spPr>
          <a:xfrm>
            <a:off x="900000" y="576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742" name="PlaceHolder 5"/>
          <p:cNvSpPr>
            <a:spLocks noGrp="1"/>
          </p:cNvSpPr>
          <p:nvPr>
            <p:ph type="title"/>
          </p:nvPr>
        </p:nvSpPr>
        <p:spPr>
          <a:xfrm>
            <a:off x="1620000" y="540000"/>
            <a:ext cx="6794280" cy="966240"/>
          </a:xfrm>
          <a:prstGeom prst="rect">
            <a:avLst/>
          </a:prstGeom>
          <a:noFill/>
          <a:ln w="0">
            <a:noFill/>
          </a:ln>
          <a:effectLst>
            <a:outerShdw dist="35638" dir="2700000" blurRad="76320" rotWithShape="0">
              <a:srgbClr val="e8a202"/>
            </a:outerShdw>
          </a:effectLst>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Предсказание целевой переменной</a:t>
            </a:r>
            <a:endParaRPr b="0" lang="ru-RU" sz="3200" spc="-1" strike="noStrike">
              <a:solidFill>
                <a:srgbClr val="000000"/>
              </a:solidFill>
              <a:latin typeface="Arial"/>
            </a:endParaRPr>
          </a:p>
        </p:txBody>
      </p:sp>
      <p:pic>
        <p:nvPicPr>
          <p:cNvPr id="743" name="" descr=""/>
          <p:cNvPicPr/>
          <p:nvPr/>
        </p:nvPicPr>
        <p:blipFill>
          <a:blip r:embed="rId1"/>
          <a:stretch/>
        </p:blipFill>
        <p:spPr>
          <a:xfrm>
            <a:off x="900000" y="2700000"/>
            <a:ext cx="5585760" cy="1826280"/>
          </a:xfrm>
          <a:prstGeom prst="rect">
            <a:avLst/>
          </a:prstGeom>
          <a:ln w="0">
            <a:noFill/>
          </a:ln>
        </p:spPr>
      </p:pic>
      <p:pic>
        <p:nvPicPr>
          <p:cNvPr id="744" name="" descr=""/>
          <p:cNvPicPr/>
          <p:nvPr/>
        </p:nvPicPr>
        <p:blipFill>
          <a:blip r:embed="rId2"/>
          <a:stretch/>
        </p:blipFill>
        <p:spPr>
          <a:xfrm>
            <a:off x="5256720" y="4621320"/>
            <a:ext cx="3923280" cy="4186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031400" y="1231920"/>
            <a:ext cx="6528600" cy="322200"/>
          </a:xfrm>
          <a:prstGeom prst="rect">
            <a:avLst/>
          </a:prstGeom>
          <a:noFill/>
          <a:ln w="0">
            <a:noFill/>
          </a:ln>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Разработка Бота</a:t>
            </a:r>
            <a:endParaRPr b="0" lang="ru-RU" sz="3200" spc="-1" strike="noStrike">
              <a:solidFill>
                <a:srgbClr val="000000"/>
              </a:solidFill>
              <a:latin typeface="Arial"/>
            </a:endParaRPr>
          </a:p>
        </p:txBody>
      </p:sp>
      <p:sp>
        <p:nvSpPr>
          <p:cNvPr id="746" name="PlaceHolder 2"/>
          <p:cNvSpPr>
            <a:spLocks noGrp="1"/>
          </p:cNvSpPr>
          <p:nvPr>
            <p:ph type="title"/>
          </p:nvPr>
        </p:nvSpPr>
        <p:spPr>
          <a:xfrm>
            <a:off x="1260000" y="5759280"/>
            <a:ext cx="3884760" cy="540720"/>
          </a:xfrm>
          <a:prstGeom prst="rect">
            <a:avLst/>
          </a:prstGeom>
          <a:noFill/>
          <a:ln w="0">
            <a:noFill/>
          </a:ln>
        </p:spPr>
        <p:txBody>
          <a:bodyPr lIns="0" rIns="0" tIns="0" bIns="0" anchor="ctr">
            <a:noAutofit/>
          </a:bodyPr>
          <a:p>
            <a:pPr indent="0">
              <a:lnSpc>
                <a:spcPct val="100000"/>
              </a:lnSpc>
              <a:buNone/>
              <a:tabLst>
                <a:tab algn="l" pos="0"/>
              </a:tabLst>
            </a:pPr>
            <a:r>
              <a:rPr b="0" lang="ru-RU" sz="2800" spc="-1" strike="noStrike">
                <a:solidFill>
                  <a:srgbClr val="000000"/>
                </a:solidFill>
                <a:latin typeface="Noto Sans"/>
              </a:rPr>
              <a:t>й</a:t>
            </a:r>
            <a:endParaRPr b="0" lang="ru-RU" sz="2800" spc="-1" strike="noStrike">
              <a:solidFill>
                <a:srgbClr val="000000"/>
              </a:solidFill>
              <a:latin typeface="Arial"/>
            </a:endParaRPr>
          </a:p>
        </p:txBody>
      </p:sp>
      <p:sp>
        <p:nvSpPr>
          <p:cNvPr id="747" name=""/>
          <p:cNvSpPr/>
          <p:nvPr/>
        </p:nvSpPr>
        <p:spPr>
          <a:xfrm>
            <a:off x="984600" y="5940000"/>
            <a:ext cx="2975400" cy="19044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 Donec ex velit, dapibus a euismod rhoncus, pharetra id tellus. Aliquam erat volutpat. In non porta sem, non aliquet enim. Interdum et malesuada fames ac ante ipsum primis in faucibus.</a:t>
            </a:r>
            <a:endParaRPr b="0" lang="ru-RU" sz="1100" spc="-1" strike="noStrike">
              <a:solidFill>
                <a:srgbClr val="000000"/>
              </a:solidFill>
              <a:latin typeface="Arial"/>
            </a:endParaRPr>
          </a:p>
        </p:txBody>
      </p:sp>
      <p:sp>
        <p:nvSpPr>
          <p:cNvPr id="748" name=""/>
          <p:cNvSpPr/>
          <p:nvPr/>
        </p:nvSpPr>
        <p:spPr>
          <a:xfrm>
            <a:off x="3240000" y="5649120"/>
            <a:ext cx="3108600" cy="2856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Lorem ipsum dolor sit amet, consectetur adipiscing elit. In mollis dictum volutpat. Donec bibendum magna vel risus consectetur, sit amet aliquet est ullamcorper. </a:t>
            </a:r>
            <a:endParaRPr b="0" lang="ru-RU" sz="1100" spc="-1" strike="noStrike">
              <a:solidFill>
                <a:srgbClr val="000000"/>
              </a:solidFill>
              <a:latin typeface="Arial"/>
            </a:endParaRPr>
          </a:p>
          <a:p>
            <a:pPr>
              <a:lnSpc>
                <a:spcPct val="100000"/>
              </a:lnSpc>
            </a:pPr>
            <a:endParaRPr b="0" lang="ru-RU" sz="1100" spc="-1" strike="noStrike">
              <a:solidFill>
                <a:srgbClr val="000000"/>
              </a:solidFill>
              <a:latin typeface="Arial"/>
            </a:endParaRPr>
          </a:p>
          <a:p>
            <a:pPr>
              <a:lnSpc>
                <a:spcPct val="100000"/>
              </a:lnSpc>
            </a:pPr>
            <a:r>
              <a:rPr b="0" lang="ru-RU" sz="1100" spc="-1" strike="noStrike">
                <a:solidFill>
                  <a:srgbClr val="000000"/>
                </a:solidFill>
                <a:latin typeface="Noto Sans"/>
              </a:rPr>
              <a:t>Praesent ullamcorper faucibus imperdiet. Donec ex velit, dapibus a euismod rhoncus, pharetra id tellus.</a:t>
            </a:r>
            <a:endParaRPr b="0" lang="ru-RU" sz="1100" spc="-1" strike="noStrike">
              <a:solidFill>
                <a:srgbClr val="000000"/>
              </a:solidFill>
              <a:latin typeface="Arial"/>
            </a:endParaRPr>
          </a:p>
          <a:p>
            <a:pPr>
              <a:lnSpc>
                <a:spcPct val="100000"/>
              </a:lnSpc>
            </a:pPr>
            <a:endParaRPr b="0" lang="ru-RU" sz="1100" spc="-1" strike="noStrike">
              <a:solidFill>
                <a:srgbClr val="000000"/>
              </a:solidFill>
              <a:latin typeface="Arial"/>
            </a:endParaRPr>
          </a:p>
          <a:p>
            <a:pPr>
              <a:lnSpc>
                <a:spcPct val="100000"/>
              </a:lnSpc>
            </a:pPr>
            <a:r>
              <a:rPr b="0" lang="ru-RU" sz="1100" spc="-1" strike="noStrike">
                <a:solidFill>
                  <a:srgbClr val="000000"/>
                </a:solidFill>
                <a:latin typeface="Noto Sans"/>
              </a:rPr>
              <a:t>Aliquam erat volutpat. In non porta sem, non aliquet enim. Interdum et malesuada fames ac ante ipsum primis in faucibus. Curabitur efficitur sed arcu eget ornare. Fusce sodales, nisi a porttitor cursus, purus quam pretium velit, non euismod nisi lacus vel purus.</a:t>
            </a:r>
            <a:endParaRPr b="0" lang="ru-RU" sz="1100" spc="-1" strike="noStrike">
              <a:solidFill>
                <a:srgbClr val="000000"/>
              </a:solidFill>
              <a:latin typeface="Arial"/>
            </a:endParaRPr>
          </a:p>
        </p:txBody>
      </p:sp>
      <p:sp>
        <p:nvSpPr>
          <p:cNvPr id="749" name="PlaceHolder 3"/>
          <p:cNvSpPr>
            <a:spLocks noGrp="1"/>
          </p:cNvSpPr>
          <p:nvPr>
            <p:ph type="title"/>
          </p:nvPr>
        </p:nvSpPr>
        <p:spPr>
          <a:xfrm>
            <a:off x="803160" y="102240"/>
            <a:ext cx="2717280" cy="483120"/>
          </a:xfrm>
          <a:prstGeom prst="rect">
            <a:avLst/>
          </a:prstGeom>
          <a:noFill/>
          <a:ln w="0">
            <a:noFill/>
          </a:ln>
        </p:spPr>
        <p:txBody>
          <a:bodyPr lIns="0" rIns="0" tIns="0" bIns="0" anchor="ctr">
            <a:noAutofit/>
          </a:bodyPr>
          <a:p>
            <a:pPr indent="0">
              <a:lnSpc>
                <a:spcPct val="100000"/>
              </a:lnSpc>
              <a:buNone/>
              <a:tabLst>
                <a:tab algn="l" pos="0"/>
              </a:tabLst>
            </a:pPr>
            <a:r>
              <a:rPr b="0" lang="ru-RU" sz="2200" spc="-1" strike="noStrike">
                <a:solidFill>
                  <a:srgbClr val="000000"/>
                </a:solidFill>
                <a:latin typeface="Noto Sans"/>
              </a:rPr>
              <a:t>Модуль Г</a:t>
            </a:r>
            <a:endParaRPr b="0" lang="ru-RU" sz="2200" spc="-1" strike="noStrike">
              <a:solidFill>
                <a:srgbClr val="000000"/>
              </a:solidFill>
              <a:latin typeface="Arial"/>
            </a:endParaRPr>
          </a:p>
        </p:txBody>
      </p:sp>
      <p:pic>
        <p:nvPicPr>
          <p:cNvPr id="750" name="" descr=""/>
          <p:cNvPicPr/>
          <p:nvPr/>
        </p:nvPicPr>
        <p:blipFill>
          <a:blip r:embed="rId1"/>
          <a:stretch/>
        </p:blipFill>
        <p:spPr>
          <a:xfrm>
            <a:off x="900000" y="1800000"/>
            <a:ext cx="3449880" cy="3442320"/>
          </a:xfrm>
          <a:prstGeom prst="rect">
            <a:avLst/>
          </a:prstGeom>
          <a:ln w="0">
            <a:noFill/>
          </a:ln>
        </p:spPr>
      </p:pic>
      <p:pic>
        <p:nvPicPr>
          <p:cNvPr id="751" name="" descr=""/>
          <p:cNvPicPr/>
          <p:nvPr/>
        </p:nvPicPr>
        <p:blipFill>
          <a:blip r:embed="rId2"/>
          <a:stretch/>
        </p:blipFill>
        <p:spPr>
          <a:xfrm>
            <a:off x="5040000" y="720000"/>
            <a:ext cx="4590360" cy="4590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4611240" y="388080"/>
            <a:ext cx="4388760" cy="691920"/>
          </a:xfrm>
          <a:prstGeom prst="rect">
            <a:avLst/>
          </a:prstGeom>
          <a:noFill/>
          <a:ln w="0">
            <a:noFill/>
          </a:ln>
        </p:spPr>
        <p:txBody>
          <a:bodyPr lIns="0" rIns="0" tIns="0" bIns="0" anchor="ctr">
            <a:noAutofit/>
          </a:bodyPr>
          <a:p>
            <a:pPr indent="0">
              <a:lnSpc>
                <a:spcPct val="100000"/>
              </a:lnSpc>
              <a:buNone/>
              <a:tabLst>
                <a:tab algn="l" pos="0"/>
              </a:tabLst>
            </a:pPr>
            <a:r>
              <a:rPr b="0" lang="ru-RU" sz="4000" spc="-1" strike="noStrike">
                <a:solidFill>
                  <a:srgbClr val="000000"/>
                </a:solidFill>
                <a:latin typeface="Open Sans Condensed"/>
              </a:rPr>
              <a:t>Заключение</a:t>
            </a:r>
            <a:endParaRPr b="0" lang="ru-RU" sz="4000" spc="-1" strike="noStrike">
              <a:solidFill>
                <a:srgbClr val="000000"/>
              </a:solidFill>
              <a:latin typeface="Arial"/>
            </a:endParaRPr>
          </a:p>
        </p:txBody>
      </p:sp>
      <p:sp>
        <p:nvSpPr>
          <p:cNvPr id="753" name="PlaceHolder 2"/>
          <p:cNvSpPr>
            <a:spLocks noGrp="1"/>
          </p:cNvSpPr>
          <p:nvPr>
            <p:ph type="title"/>
          </p:nvPr>
        </p:nvSpPr>
        <p:spPr>
          <a:xfrm>
            <a:off x="4140000" y="6536880"/>
            <a:ext cx="3499920" cy="66312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1</a:t>
            </a:r>
            <a:endParaRPr b="0" lang="ru-RU" sz="4400" spc="-1" strike="noStrike">
              <a:solidFill>
                <a:srgbClr val="000000"/>
              </a:solidFill>
              <a:latin typeface="Arial"/>
            </a:endParaRPr>
          </a:p>
        </p:txBody>
      </p:sp>
      <p:sp>
        <p:nvSpPr>
          <p:cNvPr id="754" name=""/>
          <p:cNvSpPr txBox="1"/>
          <p:nvPr/>
        </p:nvSpPr>
        <p:spPr>
          <a:xfrm>
            <a:off x="4673880" y="1647000"/>
            <a:ext cx="3966120" cy="2133000"/>
          </a:xfrm>
          <a:prstGeom prst="rect">
            <a:avLst/>
          </a:prstGeom>
          <a:noFill/>
          <a:ln w="0">
            <a:noFill/>
          </a:ln>
        </p:spPr>
        <p:txBody>
          <a:bodyPr lIns="90000" rIns="90000" tIns="45000" bIns="45000" anchor="t">
            <a:noAutofit/>
          </a:bodyPr>
          <a:p>
            <a:r>
              <a:rPr b="0" lang="ru-RU" sz="1400" spc="-1" strike="noStrike">
                <a:solidFill>
                  <a:srgbClr val="000000"/>
                </a:solidFill>
                <a:latin typeface="Noto Sans"/>
              </a:rPr>
              <a:t>В результате всех Модулей была выполнена почти вся работа и хочется немного сказать о результатах ведь они показали не очень хорошее качество и их можно было улучшить, но из за отсутствия времени модель была не достаточно оптимизированна</a:t>
            </a:r>
            <a:endParaRPr b="0" lang="ru-R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2412720" y="640080"/>
            <a:ext cx="288396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Модуль А</a:t>
            </a:r>
            <a:endParaRPr b="0" lang="ru-RU" sz="1800" spc="-1" strike="noStrike">
              <a:solidFill>
                <a:srgbClr val="000000"/>
              </a:solidFill>
              <a:latin typeface="Arial"/>
            </a:endParaRPr>
          </a:p>
        </p:txBody>
      </p:sp>
      <p:sp>
        <p:nvSpPr>
          <p:cNvPr id="656" name=""/>
          <p:cNvSpPr/>
          <p:nvPr/>
        </p:nvSpPr>
        <p:spPr>
          <a:xfrm>
            <a:off x="2412720" y="895680"/>
            <a:ext cx="2975400" cy="1115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1.Предварительная обработка данных</a:t>
            </a:r>
            <a:endParaRPr b="0" lang="ru-RU" sz="1400" spc="-1" strike="noStrike">
              <a:solidFill>
                <a:srgbClr val="000000"/>
              </a:solidFill>
              <a:latin typeface="Arial"/>
            </a:endParaRPr>
          </a:p>
          <a:p>
            <a:pPr>
              <a:lnSpc>
                <a:spcPct val="100000"/>
              </a:lnSpc>
            </a:pPr>
            <a:r>
              <a:rPr b="0" lang="ru-RU" sz="1400" spc="-1" strike="noStrike">
                <a:solidFill>
                  <a:srgbClr val="000000"/>
                </a:solidFill>
                <a:latin typeface="Noto Sans"/>
              </a:rPr>
              <a:t>2.Задание функций расчета ключевых показателей</a:t>
            </a:r>
            <a:endParaRPr b="0" lang="ru-RU" sz="1400" spc="-1" strike="noStrike">
              <a:solidFill>
                <a:srgbClr val="000000"/>
              </a:solidFill>
              <a:latin typeface="Arial"/>
            </a:endParaRPr>
          </a:p>
        </p:txBody>
      </p:sp>
      <p:sp>
        <p:nvSpPr>
          <p:cNvPr id="657" name="PlaceHolder 2"/>
          <p:cNvSpPr>
            <a:spLocks noGrp="1"/>
          </p:cNvSpPr>
          <p:nvPr>
            <p:ph type="title"/>
          </p:nvPr>
        </p:nvSpPr>
        <p:spPr>
          <a:xfrm>
            <a:off x="2402280" y="2286000"/>
            <a:ext cx="288396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Модуль Б</a:t>
            </a:r>
            <a:endParaRPr b="0" lang="ru-RU" sz="1800" spc="-1" strike="noStrike">
              <a:solidFill>
                <a:srgbClr val="000000"/>
              </a:solidFill>
              <a:latin typeface="Arial"/>
            </a:endParaRPr>
          </a:p>
        </p:txBody>
      </p:sp>
      <p:sp>
        <p:nvSpPr>
          <p:cNvPr id="658" name=""/>
          <p:cNvSpPr/>
          <p:nvPr/>
        </p:nvSpPr>
        <p:spPr>
          <a:xfrm>
            <a:off x="2402280" y="2541600"/>
            <a:ext cx="2985840" cy="1115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1.Создание профилей пользователей</a:t>
            </a:r>
            <a:endParaRPr b="0" lang="ru-RU" sz="1400" spc="-1" strike="noStrike">
              <a:solidFill>
                <a:srgbClr val="000000"/>
              </a:solidFill>
              <a:latin typeface="Arial"/>
            </a:endParaRPr>
          </a:p>
          <a:p>
            <a:pPr>
              <a:lnSpc>
                <a:spcPct val="100000"/>
              </a:lnSpc>
            </a:pPr>
            <a:r>
              <a:rPr b="0" lang="ru-RU" sz="1400" spc="-1" strike="noStrike">
                <a:solidFill>
                  <a:srgbClr val="000000"/>
                </a:solidFill>
                <a:latin typeface="Noto Sans"/>
              </a:rPr>
              <a:t>2.Маркетинговый анализ</a:t>
            </a:r>
            <a:endParaRPr b="0" lang="ru-RU" sz="1400" spc="-1" strike="noStrike">
              <a:solidFill>
                <a:srgbClr val="000000"/>
              </a:solidFill>
              <a:latin typeface="Arial"/>
            </a:endParaRPr>
          </a:p>
        </p:txBody>
      </p:sp>
      <p:sp>
        <p:nvSpPr>
          <p:cNvPr id="659" name="PlaceHolder 3"/>
          <p:cNvSpPr>
            <a:spLocks noGrp="1"/>
          </p:cNvSpPr>
          <p:nvPr>
            <p:ph type="title"/>
          </p:nvPr>
        </p:nvSpPr>
        <p:spPr>
          <a:xfrm>
            <a:off x="6668640" y="2250000"/>
            <a:ext cx="288396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Модуль В</a:t>
            </a:r>
            <a:endParaRPr b="0" lang="ru-RU" sz="1800" spc="-1" strike="noStrike">
              <a:solidFill>
                <a:srgbClr val="000000"/>
              </a:solidFill>
              <a:latin typeface="Arial"/>
            </a:endParaRPr>
          </a:p>
        </p:txBody>
      </p:sp>
      <p:sp>
        <p:nvSpPr>
          <p:cNvPr id="660" name=""/>
          <p:cNvSpPr/>
          <p:nvPr/>
        </p:nvSpPr>
        <p:spPr>
          <a:xfrm>
            <a:off x="6614280" y="2564280"/>
            <a:ext cx="2925720" cy="1142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1.Сегментация пользователей</a:t>
            </a:r>
            <a:endParaRPr b="0" lang="ru-RU" sz="1400" spc="-1" strike="noStrike">
              <a:solidFill>
                <a:srgbClr val="000000"/>
              </a:solidFill>
              <a:latin typeface="Arial"/>
            </a:endParaRPr>
          </a:p>
          <a:p>
            <a:pPr>
              <a:lnSpc>
                <a:spcPct val="100000"/>
              </a:lnSpc>
            </a:pPr>
            <a:r>
              <a:rPr b="0" lang="ru-RU" sz="1400" spc="-1" strike="noStrike">
                <a:solidFill>
                  <a:srgbClr val="000000"/>
                </a:solidFill>
                <a:latin typeface="Noto Sans"/>
              </a:rPr>
              <a:t>2.Построение регрессионной модели</a:t>
            </a:r>
            <a:endParaRPr b="0" lang="ru-RU" sz="1400" spc="-1" strike="noStrike">
              <a:solidFill>
                <a:srgbClr val="000000"/>
              </a:solidFill>
              <a:latin typeface="Arial"/>
            </a:endParaRPr>
          </a:p>
          <a:p>
            <a:pPr>
              <a:lnSpc>
                <a:spcPct val="100000"/>
              </a:lnSpc>
            </a:pPr>
            <a:r>
              <a:rPr b="0" lang="ru-RU" sz="1400" spc="-1" strike="noStrike">
                <a:solidFill>
                  <a:srgbClr val="000000"/>
                </a:solidFill>
                <a:latin typeface="Noto Sans"/>
              </a:rPr>
              <a:t>3.Оптимизация модели</a:t>
            </a:r>
            <a:endParaRPr b="0" lang="ru-RU" sz="1400" spc="-1" strike="noStrike">
              <a:solidFill>
                <a:srgbClr val="000000"/>
              </a:solidFill>
              <a:latin typeface="Arial"/>
            </a:endParaRPr>
          </a:p>
        </p:txBody>
      </p:sp>
      <p:sp>
        <p:nvSpPr>
          <p:cNvPr id="661" name="PlaceHolder 4"/>
          <p:cNvSpPr>
            <a:spLocks noGrp="1"/>
          </p:cNvSpPr>
          <p:nvPr>
            <p:ph type="title"/>
          </p:nvPr>
        </p:nvSpPr>
        <p:spPr>
          <a:xfrm>
            <a:off x="6668640" y="3859920"/>
            <a:ext cx="288396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Модуль Г</a:t>
            </a:r>
            <a:endParaRPr b="0" lang="ru-RU" sz="1800" spc="-1" strike="noStrike">
              <a:solidFill>
                <a:srgbClr val="000000"/>
              </a:solidFill>
              <a:latin typeface="Arial"/>
            </a:endParaRPr>
          </a:p>
        </p:txBody>
      </p:sp>
      <p:sp>
        <p:nvSpPr>
          <p:cNvPr id="662" name=""/>
          <p:cNvSpPr/>
          <p:nvPr/>
        </p:nvSpPr>
        <p:spPr>
          <a:xfrm>
            <a:off x="6668640" y="4210200"/>
            <a:ext cx="2925720" cy="11426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1.Предсказание целевой переменной</a:t>
            </a:r>
            <a:endParaRPr b="0" lang="ru-RU" sz="1400" spc="-1" strike="noStrike">
              <a:solidFill>
                <a:srgbClr val="000000"/>
              </a:solidFill>
              <a:latin typeface="Arial"/>
            </a:endParaRPr>
          </a:p>
          <a:p>
            <a:pPr>
              <a:lnSpc>
                <a:spcPct val="100000"/>
              </a:lnSpc>
            </a:pPr>
            <a:r>
              <a:rPr b="0" lang="ru-RU" sz="1400" spc="-1" strike="noStrike">
                <a:solidFill>
                  <a:srgbClr val="000000"/>
                </a:solidFill>
                <a:latin typeface="Noto Sans"/>
              </a:rPr>
              <a:t>2.Разработка Бота</a:t>
            </a:r>
            <a:endParaRPr b="0" lang="ru-R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4198680" y="2103840"/>
            <a:ext cx="4388760" cy="691920"/>
          </a:xfrm>
          <a:prstGeom prst="rect">
            <a:avLst/>
          </a:prstGeom>
          <a:noFill/>
          <a:ln w="0">
            <a:noFill/>
          </a:ln>
        </p:spPr>
        <p:txBody>
          <a:bodyPr lIns="0" rIns="0" tIns="0" bIns="0" anchor="ctr">
            <a:noAutofit/>
          </a:bodyPr>
          <a:p>
            <a:pPr indent="0">
              <a:lnSpc>
                <a:spcPct val="100000"/>
              </a:lnSpc>
              <a:buNone/>
              <a:tabLst>
                <a:tab algn="l" pos="0"/>
              </a:tabLst>
            </a:pPr>
            <a:r>
              <a:rPr b="0" lang="ru-RU" sz="4000" spc="-1" strike="noStrike">
                <a:solidFill>
                  <a:srgbClr val="000000"/>
                </a:solidFill>
                <a:latin typeface="Noto Sans"/>
              </a:rPr>
              <a:t>Модуль А</a:t>
            </a:r>
            <a:endParaRPr b="0" lang="ru-RU" sz="4000" spc="-1" strike="noStrike">
              <a:solidFill>
                <a:srgbClr val="000000"/>
              </a:solidFill>
              <a:latin typeface="Arial"/>
            </a:endParaRPr>
          </a:p>
        </p:txBody>
      </p:sp>
      <p:sp>
        <p:nvSpPr>
          <p:cNvPr id="664" name=""/>
          <p:cNvSpPr/>
          <p:nvPr/>
        </p:nvSpPr>
        <p:spPr>
          <a:xfrm>
            <a:off x="4198680" y="2810160"/>
            <a:ext cx="4023000" cy="6220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Предварительная обработка данных</a:t>
            </a:r>
            <a:endParaRPr b="0" lang="ru-RU" sz="1400" spc="-1" strike="noStrike">
              <a:solidFill>
                <a:srgbClr val="000000"/>
              </a:solidFill>
              <a:latin typeface="Arial"/>
            </a:endParaRPr>
          </a:p>
        </p:txBody>
      </p:sp>
      <p:sp>
        <p:nvSpPr>
          <p:cNvPr id="665" name="PlaceHolder 2"/>
          <p:cNvSpPr>
            <a:spLocks noGrp="1"/>
          </p:cNvSpPr>
          <p:nvPr>
            <p:ph type="title"/>
          </p:nvPr>
        </p:nvSpPr>
        <p:spPr>
          <a:xfrm>
            <a:off x="2474280" y="1686240"/>
            <a:ext cx="2102040" cy="2247840"/>
          </a:xfrm>
          <a:prstGeom prst="rect">
            <a:avLst/>
          </a:prstGeom>
          <a:noFill/>
          <a:ln w="0">
            <a:noFill/>
          </a:ln>
        </p:spPr>
        <p:txBody>
          <a:bodyPr lIns="0" rIns="0" tIns="0" bIns="0" anchor="ctr">
            <a:noAutofit/>
          </a:bodyPr>
          <a:p>
            <a:pPr indent="0">
              <a:lnSpc>
                <a:spcPct val="100000"/>
              </a:lnSpc>
              <a:buNone/>
              <a:tabLst>
                <a:tab algn="l" pos="0"/>
              </a:tabLst>
            </a:pPr>
            <a:r>
              <a:rPr b="0" lang="ru-RU" sz="13000" spc="-1" strike="noStrike">
                <a:solidFill>
                  <a:srgbClr val="000000"/>
                </a:solidFill>
                <a:latin typeface="Noto Sans"/>
              </a:rPr>
              <a:t>01</a:t>
            </a:r>
            <a:endParaRPr b="0" lang="ru-RU" sz="1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title"/>
          </p:nvPr>
        </p:nvSpPr>
        <p:spPr>
          <a:xfrm>
            <a:off x="720000" y="180000"/>
            <a:ext cx="2717280" cy="483120"/>
          </a:xfrm>
          <a:prstGeom prst="rect">
            <a:avLst/>
          </a:prstGeom>
          <a:noFill/>
          <a:ln w="0">
            <a:noFill/>
          </a:ln>
        </p:spPr>
        <p:txBody>
          <a:bodyPr lIns="0" rIns="0" tIns="0" bIns="0" anchor="ctr">
            <a:noAutofit/>
          </a:bodyPr>
          <a:p>
            <a:pPr indent="0">
              <a:lnSpc>
                <a:spcPct val="100000"/>
              </a:lnSpc>
              <a:buNone/>
            </a:pPr>
            <a:r>
              <a:rPr b="0" lang="ru-RU" sz="1400" spc="-1" strike="noStrike">
                <a:solidFill>
                  <a:srgbClr val="000000"/>
                </a:solidFill>
                <a:latin typeface="Noto Sans"/>
              </a:rPr>
              <a:t>Модуль А</a:t>
            </a:r>
            <a:endParaRPr b="0" lang="ru-RU" sz="1400" spc="-1" strike="noStrike">
              <a:solidFill>
                <a:srgbClr val="000000"/>
              </a:solidFill>
              <a:latin typeface="Arial"/>
            </a:endParaRPr>
          </a:p>
        </p:txBody>
      </p:sp>
      <p:sp>
        <p:nvSpPr>
          <p:cNvPr id="667" name="PlaceHolder 2"/>
          <p:cNvSpPr>
            <a:spLocks noGrp="1"/>
          </p:cNvSpPr>
          <p:nvPr>
            <p:ph type="title"/>
          </p:nvPr>
        </p:nvSpPr>
        <p:spPr>
          <a:xfrm>
            <a:off x="1320120" y="2028960"/>
            <a:ext cx="191988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Убираем Дубликаты</a:t>
            </a:r>
            <a:endParaRPr b="0" lang="ru-RU" sz="1800" spc="-1" strike="noStrike">
              <a:solidFill>
                <a:srgbClr val="000000"/>
              </a:solidFill>
              <a:latin typeface="Arial"/>
            </a:endParaRPr>
          </a:p>
        </p:txBody>
      </p:sp>
      <p:sp>
        <p:nvSpPr>
          <p:cNvPr id="668" name=""/>
          <p:cNvSpPr/>
          <p:nvPr/>
        </p:nvSpPr>
        <p:spPr>
          <a:xfrm>
            <a:off x="3742920" y="567072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669" name="PlaceHolder 3"/>
          <p:cNvSpPr>
            <a:spLocks noGrp="1"/>
          </p:cNvSpPr>
          <p:nvPr>
            <p:ph type="title"/>
          </p:nvPr>
        </p:nvSpPr>
        <p:spPr>
          <a:xfrm>
            <a:off x="6720120" y="-671040"/>
            <a:ext cx="1919880" cy="31104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ло</a:t>
            </a:r>
            <a:endParaRPr b="0" lang="ru-RU" sz="4400" spc="-1" strike="noStrike">
              <a:solidFill>
                <a:srgbClr val="000000"/>
              </a:solidFill>
              <a:latin typeface="Arial"/>
            </a:endParaRPr>
          </a:p>
        </p:txBody>
      </p:sp>
      <p:sp>
        <p:nvSpPr>
          <p:cNvPr id="670" name=""/>
          <p:cNvSpPr/>
          <p:nvPr/>
        </p:nvSpPr>
        <p:spPr>
          <a:xfrm>
            <a:off x="6480000" y="594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671" name="PlaceHolder 4"/>
          <p:cNvSpPr>
            <a:spLocks noGrp="1"/>
          </p:cNvSpPr>
          <p:nvPr>
            <p:ph type="title"/>
          </p:nvPr>
        </p:nvSpPr>
        <p:spPr>
          <a:xfrm>
            <a:off x="6540120" y="2028960"/>
            <a:ext cx="1919880" cy="311040"/>
          </a:xfrm>
          <a:prstGeom prst="rect">
            <a:avLst/>
          </a:prstGeom>
          <a:noFill/>
          <a:ln w="0">
            <a:noFill/>
          </a:ln>
        </p:spPr>
        <p:txBody>
          <a:bodyPr lIns="0" rIns="0" tIns="0" bIns="0" anchor="ctr">
            <a:noAutofit/>
          </a:bodyPr>
          <a:p>
            <a:pPr indent="0" algn="ctr">
              <a:buNone/>
            </a:pPr>
            <a:r>
              <a:rPr b="0" lang="ru-RU" sz="1800" spc="-1" strike="noStrike">
                <a:solidFill>
                  <a:srgbClr val="000000"/>
                </a:solidFill>
                <a:latin typeface="Noto Sans"/>
              </a:rPr>
              <a:t>убираем выбросы</a:t>
            </a:r>
            <a:endParaRPr b="0" lang="ru-RU" sz="1800" spc="-1" strike="noStrike">
              <a:solidFill>
                <a:srgbClr val="000000"/>
              </a:solidFill>
              <a:latin typeface="Noto Sans"/>
            </a:endParaRPr>
          </a:p>
        </p:txBody>
      </p:sp>
      <p:sp>
        <p:nvSpPr>
          <p:cNvPr id="672" name=""/>
          <p:cNvSpPr/>
          <p:nvPr/>
        </p:nvSpPr>
        <p:spPr>
          <a:xfrm>
            <a:off x="1280520" y="295524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673" name="PlaceHolder 5"/>
          <p:cNvSpPr>
            <a:spLocks noGrp="1"/>
          </p:cNvSpPr>
          <p:nvPr>
            <p:ph type="title"/>
          </p:nvPr>
        </p:nvSpPr>
        <p:spPr>
          <a:xfrm>
            <a:off x="1620000" y="540000"/>
            <a:ext cx="6794280" cy="966240"/>
          </a:xfrm>
          <a:prstGeom prst="rect">
            <a:avLst/>
          </a:prstGeom>
          <a:noFill/>
          <a:ln w="0">
            <a:noFill/>
          </a:ln>
          <a:effectLst>
            <a:outerShdw dist="35638" dir="2700000" blurRad="76320" rotWithShape="0">
              <a:srgbClr val="e8a202"/>
            </a:outerShdw>
          </a:effectLst>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Предварительная обработка данных</a:t>
            </a:r>
            <a:endParaRPr b="0" lang="ru-RU" sz="3200" spc="-1" strike="noStrike">
              <a:solidFill>
                <a:srgbClr val="000000"/>
              </a:solidFill>
              <a:latin typeface="Arial"/>
            </a:endParaRPr>
          </a:p>
        </p:txBody>
      </p:sp>
      <p:pic>
        <p:nvPicPr>
          <p:cNvPr id="674" name="" descr=""/>
          <p:cNvPicPr/>
          <p:nvPr/>
        </p:nvPicPr>
        <p:blipFill>
          <a:blip r:embed="rId1"/>
          <a:stretch/>
        </p:blipFill>
        <p:spPr>
          <a:xfrm>
            <a:off x="1080000" y="2700000"/>
            <a:ext cx="2525760" cy="2340000"/>
          </a:xfrm>
          <a:prstGeom prst="rect">
            <a:avLst/>
          </a:prstGeom>
          <a:ln w="0">
            <a:noFill/>
          </a:ln>
        </p:spPr>
      </p:pic>
      <p:pic>
        <p:nvPicPr>
          <p:cNvPr id="675" name="" descr=""/>
          <p:cNvPicPr/>
          <p:nvPr/>
        </p:nvPicPr>
        <p:blipFill>
          <a:blip r:embed="rId2"/>
          <a:stretch/>
        </p:blipFill>
        <p:spPr>
          <a:xfrm>
            <a:off x="6053760" y="2700000"/>
            <a:ext cx="2946240" cy="2340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title"/>
          </p:nvPr>
        </p:nvSpPr>
        <p:spPr>
          <a:xfrm>
            <a:off x="1031400" y="1231920"/>
            <a:ext cx="6528600" cy="322200"/>
          </a:xfrm>
          <a:prstGeom prst="rect">
            <a:avLst/>
          </a:prstGeom>
          <a:noFill/>
          <a:ln w="0">
            <a:noFill/>
          </a:ln>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Задание функций расчета ключевых показателей</a:t>
            </a:r>
            <a:endParaRPr b="0" lang="ru-RU" sz="3200" spc="-1" strike="noStrike">
              <a:solidFill>
                <a:srgbClr val="000000"/>
              </a:solidFill>
              <a:latin typeface="Arial"/>
            </a:endParaRPr>
          </a:p>
        </p:txBody>
      </p:sp>
      <p:sp>
        <p:nvSpPr>
          <p:cNvPr id="677" name="PlaceHolder 2"/>
          <p:cNvSpPr>
            <a:spLocks noGrp="1"/>
          </p:cNvSpPr>
          <p:nvPr>
            <p:ph type="title"/>
          </p:nvPr>
        </p:nvSpPr>
        <p:spPr>
          <a:xfrm>
            <a:off x="1260000" y="5759280"/>
            <a:ext cx="3884760" cy="540720"/>
          </a:xfrm>
          <a:prstGeom prst="rect">
            <a:avLst/>
          </a:prstGeom>
          <a:noFill/>
          <a:ln w="0">
            <a:noFill/>
          </a:ln>
        </p:spPr>
        <p:txBody>
          <a:bodyPr lIns="0" rIns="0" tIns="0" bIns="0" anchor="ctr">
            <a:noAutofit/>
          </a:bodyPr>
          <a:p>
            <a:pPr indent="0">
              <a:lnSpc>
                <a:spcPct val="100000"/>
              </a:lnSpc>
              <a:buNone/>
              <a:tabLst>
                <a:tab algn="l" pos="0"/>
              </a:tabLst>
            </a:pPr>
            <a:r>
              <a:rPr b="0" lang="ru-RU" sz="2800" spc="-1" strike="noStrike">
                <a:solidFill>
                  <a:srgbClr val="000000"/>
                </a:solidFill>
                <a:latin typeface="Noto Sans"/>
              </a:rPr>
              <a:t>й</a:t>
            </a:r>
            <a:endParaRPr b="0" lang="ru-RU" sz="2800" spc="-1" strike="noStrike">
              <a:solidFill>
                <a:srgbClr val="000000"/>
              </a:solidFill>
              <a:latin typeface="Arial"/>
            </a:endParaRPr>
          </a:p>
        </p:txBody>
      </p:sp>
      <p:sp>
        <p:nvSpPr>
          <p:cNvPr id="678" name=""/>
          <p:cNvSpPr/>
          <p:nvPr/>
        </p:nvSpPr>
        <p:spPr>
          <a:xfrm>
            <a:off x="984600" y="5940000"/>
            <a:ext cx="2975400" cy="19044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 Donec ex velit, dapibus a euismod rhoncus, pharetra id tellus. Aliquam erat volutpat. In non porta sem, non aliquet enim. Interdum et malesuada fames ac ante ipsum primis in faucibus.</a:t>
            </a:r>
            <a:endParaRPr b="0" lang="ru-RU" sz="1100" spc="-1" strike="noStrike">
              <a:solidFill>
                <a:srgbClr val="000000"/>
              </a:solidFill>
              <a:latin typeface="Arial"/>
            </a:endParaRPr>
          </a:p>
        </p:txBody>
      </p:sp>
      <p:sp>
        <p:nvSpPr>
          <p:cNvPr id="679" name=""/>
          <p:cNvSpPr/>
          <p:nvPr/>
        </p:nvSpPr>
        <p:spPr>
          <a:xfrm>
            <a:off x="3240000" y="5649120"/>
            <a:ext cx="3108600" cy="2856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Lorem ipsum dolor sit amet, consectetur adipiscing elit. In mollis dictum volutpat. Donec bibendum magna vel risus consectetur, sit amet aliquet est ullamcorper. </a:t>
            </a:r>
            <a:endParaRPr b="0" lang="ru-RU" sz="1100" spc="-1" strike="noStrike">
              <a:solidFill>
                <a:srgbClr val="000000"/>
              </a:solidFill>
              <a:latin typeface="Arial"/>
            </a:endParaRPr>
          </a:p>
          <a:p>
            <a:pPr>
              <a:lnSpc>
                <a:spcPct val="100000"/>
              </a:lnSpc>
            </a:pPr>
            <a:endParaRPr b="0" lang="ru-RU" sz="1100" spc="-1" strike="noStrike">
              <a:solidFill>
                <a:srgbClr val="000000"/>
              </a:solidFill>
              <a:latin typeface="Arial"/>
            </a:endParaRPr>
          </a:p>
          <a:p>
            <a:pPr>
              <a:lnSpc>
                <a:spcPct val="100000"/>
              </a:lnSpc>
            </a:pPr>
            <a:r>
              <a:rPr b="0" lang="ru-RU" sz="1100" spc="-1" strike="noStrike">
                <a:solidFill>
                  <a:srgbClr val="000000"/>
                </a:solidFill>
                <a:latin typeface="Noto Sans"/>
              </a:rPr>
              <a:t>Praesent ullamcorper faucibus imperdiet. Donec ex velit, dapibus a euismod rhoncus, pharetra id tellus.</a:t>
            </a:r>
            <a:endParaRPr b="0" lang="ru-RU" sz="1100" spc="-1" strike="noStrike">
              <a:solidFill>
                <a:srgbClr val="000000"/>
              </a:solidFill>
              <a:latin typeface="Arial"/>
            </a:endParaRPr>
          </a:p>
          <a:p>
            <a:pPr>
              <a:lnSpc>
                <a:spcPct val="100000"/>
              </a:lnSpc>
            </a:pPr>
            <a:endParaRPr b="0" lang="ru-RU" sz="1100" spc="-1" strike="noStrike">
              <a:solidFill>
                <a:srgbClr val="000000"/>
              </a:solidFill>
              <a:latin typeface="Arial"/>
            </a:endParaRPr>
          </a:p>
          <a:p>
            <a:pPr>
              <a:lnSpc>
                <a:spcPct val="100000"/>
              </a:lnSpc>
            </a:pPr>
            <a:r>
              <a:rPr b="0" lang="ru-RU" sz="1100" spc="-1" strike="noStrike">
                <a:solidFill>
                  <a:srgbClr val="000000"/>
                </a:solidFill>
                <a:latin typeface="Noto Sans"/>
              </a:rPr>
              <a:t>Aliquam erat volutpat. In non porta sem, non aliquet enim. Interdum et malesuada fames ac ante ipsum primis in faucibus. Curabitur efficitur sed arcu eget ornare. Fusce sodales, nisi a porttitor cursus, purus quam pretium velit, non euismod nisi lacus vel purus.</a:t>
            </a:r>
            <a:endParaRPr b="0" lang="ru-RU" sz="1100" spc="-1" strike="noStrike">
              <a:solidFill>
                <a:srgbClr val="000000"/>
              </a:solidFill>
              <a:latin typeface="Arial"/>
            </a:endParaRPr>
          </a:p>
        </p:txBody>
      </p:sp>
      <p:sp>
        <p:nvSpPr>
          <p:cNvPr id="680" name="PlaceHolder 3"/>
          <p:cNvSpPr>
            <a:spLocks noGrp="1"/>
          </p:cNvSpPr>
          <p:nvPr>
            <p:ph type="title"/>
          </p:nvPr>
        </p:nvSpPr>
        <p:spPr>
          <a:xfrm>
            <a:off x="803160" y="102240"/>
            <a:ext cx="2717280" cy="483120"/>
          </a:xfrm>
          <a:prstGeom prst="rect">
            <a:avLst/>
          </a:prstGeom>
          <a:noFill/>
          <a:ln w="0">
            <a:noFill/>
          </a:ln>
        </p:spPr>
        <p:txBody>
          <a:bodyPr lIns="0" rIns="0" tIns="0" bIns="0" anchor="ctr">
            <a:noAutofit/>
          </a:bodyPr>
          <a:p>
            <a:pPr indent="0">
              <a:lnSpc>
                <a:spcPct val="100000"/>
              </a:lnSpc>
              <a:buNone/>
              <a:tabLst>
                <a:tab algn="l" pos="0"/>
              </a:tabLst>
            </a:pPr>
            <a:r>
              <a:rPr b="0" lang="ru-RU" sz="2200" spc="-1" strike="noStrike">
                <a:solidFill>
                  <a:srgbClr val="000000"/>
                </a:solidFill>
                <a:latin typeface="Noto Sans"/>
              </a:rPr>
              <a:t>Модуль А</a:t>
            </a:r>
            <a:endParaRPr b="0" lang="ru-RU" sz="2200" spc="-1" strike="noStrike">
              <a:solidFill>
                <a:srgbClr val="000000"/>
              </a:solidFill>
              <a:latin typeface="Arial"/>
            </a:endParaRPr>
          </a:p>
        </p:txBody>
      </p:sp>
      <p:pic>
        <p:nvPicPr>
          <p:cNvPr id="681" name="" descr=""/>
          <p:cNvPicPr/>
          <p:nvPr/>
        </p:nvPicPr>
        <p:blipFill>
          <a:blip r:embed="rId1"/>
          <a:stretch/>
        </p:blipFill>
        <p:spPr>
          <a:xfrm>
            <a:off x="720000" y="2700000"/>
            <a:ext cx="5932800" cy="1637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title"/>
          </p:nvPr>
        </p:nvSpPr>
        <p:spPr>
          <a:xfrm>
            <a:off x="4198680" y="2103840"/>
            <a:ext cx="4388760" cy="691920"/>
          </a:xfrm>
          <a:prstGeom prst="rect">
            <a:avLst/>
          </a:prstGeom>
          <a:noFill/>
          <a:ln w="0">
            <a:noFill/>
          </a:ln>
        </p:spPr>
        <p:txBody>
          <a:bodyPr lIns="0" rIns="0" tIns="0" bIns="0" anchor="ctr">
            <a:noAutofit/>
          </a:bodyPr>
          <a:p>
            <a:pPr indent="0">
              <a:lnSpc>
                <a:spcPct val="100000"/>
              </a:lnSpc>
              <a:buNone/>
              <a:tabLst>
                <a:tab algn="l" pos="0"/>
              </a:tabLst>
            </a:pPr>
            <a:r>
              <a:rPr b="0" lang="ru-RU" sz="4000" spc="-1" strike="noStrike">
                <a:solidFill>
                  <a:srgbClr val="000000"/>
                </a:solidFill>
                <a:latin typeface="Noto Sans"/>
              </a:rPr>
              <a:t>Модуль Б</a:t>
            </a:r>
            <a:endParaRPr b="0" lang="ru-RU" sz="4000" spc="-1" strike="noStrike">
              <a:solidFill>
                <a:srgbClr val="000000"/>
              </a:solidFill>
              <a:latin typeface="Arial"/>
            </a:endParaRPr>
          </a:p>
        </p:txBody>
      </p:sp>
      <p:sp>
        <p:nvSpPr>
          <p:cNvPr id="683" name=""/>
          <p:cNvSpPr/>
          <p:nvPr/>
        </p:nvSpPr>
        <p:spPr>
          <a:xfrm>
            <a:off x="4198680" y="2810160"/>
            <a:ext cx="4023000" cy="6220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Создание профилей пользователей</a:t>
            </a:r>
            <a:endParaRPr b="0" lang="ru-RU" sz="1400" spc="-1" strike="noStrike">
              <a:solidFill>
                <a:srgbClr val="000000"/>
              </a:solidFill>
              <a:latin typeface="Arial"/>
            </a:endParaRPr>
          </a:p>
        </p:txBody>
      </p:sp>
      <p:sp>
        <p:nvSpPr>
          <p:cNvPr id="684" name="PlaceHolder 2"/>
          <p:cNvSpPr>
            <a:spLocks noGrp="1"/>
          </p:cNvSpPr>
          <p:nvPr>
            <p:ph type="title"/>
          </p:nvPr>
        </p:nvSpPr>
        <p:spPr>
          <a:xfrm>
            <a:off x="2474280" y="1686240"/>
            <a:ext cx="2102040" cy="2247840"/>
          </a:xfrm>
          <a:prstGeom prst="rect">
            <a:avLst/>
          </a:prstGeom>
          <a:noFill/>
          <a:ln w="0">
            <a:noFill/>
          </a:ln>
        </p:spPr>
        <p:txBody>
          <a:bodyPr lIns="0" rIns="0" tIns="0" bIns="0" anchor="ctr">
            <a:noAutofit/>
          </a:bodyPr>
          <a:p>
            <a:pPr indent="0">
              <a:lnSpc>
                <a:spcPct val="100000"/>
              </a:lnSpc>
              <a:buNone/>
              <a:tabLst>
                <a:tab algn="l" pos="0"/>
              </a:tabLst>
            </a:pPr>
            <a:r>
              <a:rPr b="0" lang="ru-RU" sz="13000" spc="-1" strike="noStrike">
                <a:solidFill>
                  <a:srgbClr val="000000"/>
                </a:solidFill>
                <a:latin typeface="Noto Sans"/>
              </a:rPr>
              <a:t>02</a:t>
            </a:r>
            <a:endParaRPr b="0" lang="ru-RU" sz="1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title"/>
          </p:nvPr>
        </p:nvSpPr>
        <p:spPr>
          <a:xfrm>
            <a:off x="720000" y="180000"/>
            <a:ext cx="2717280" cy="483120"/>
          </a:xfrm>
          <a:prstGeom prst="rect">
            <a:avLst/>
          </a:prstGeom>
          <a:noFill/>
          <a:ln w="0">
            <a:noFill/>
          </a:ln>
        </p:spPr>
        <p:txBody>
          <a:bodyPr lIns="0" rIns="0" tIns="0" bIns="0" anchor="ctr">
            <a:noAutofit/>
          </a:bodyPr>
          <a:p>
            <a:pPr indent="0">
              <a:lnSpc>
                <a:spcPct val="100000"/>
              </a:lnSpc>
              <a:buNone/>
            </a:pPr>
            <a:r>
              <a:rPr b="0" lang="ru-RU" sz="1400" spc="-1" strike="noStrike">
                <a:solidFill>
                  <a:srgbClr val="000000"/>
                </a:solidFill>
                <a:latin typeface="Noto Sans"/>
              </a:rPr>
              <a:t>Модуль Б</a:t>
            </a:r>
            <a:endParaRPr b="0" lang="ru-RU" sz="1400" spc="-1" strike="noStrike">
              <a:solidFill>
                <a:srgbClr val="000000"/>
              </a:solidFill>
              <a:latin typeface="Arial"/>
            </a:endParaRPr>
          </a:p>
        </p:txBody>
      </p:sp>
      <p:sp>
        <p:nvSpPr>
          <p:cNvPr id="686" name="PlaceHolder 2"/>
          <p:cNvSpPr>
            <a:spLocks noGrp="1"/>
          </p:cNvSpPr>
          <p:nvPr>
            <p:ph type="title"/>
          </p:nvPr>
        </p:nvSpPr>
        <p:spPr>
          <a:xfrm>
            <a:off x="1320120" y="2028960"/>
            <a:ext cx="1919880" cy="311040"/>
          </a:xfrm>
          <a:prstGeom prst="rect">
            <a:avLst/>
          </a:prstGeom>
          <a:noFill/>
          <a:ln w="0">
            <a:noFill/>
          </a:ln>
        </p:spPr>
        <p:txBody>
          <a:bodyPr lIns="0" rIns="0" tIns="0" bIns="0" anchor="ctr">
            <a:noAutofit/>
          </a:bodyPr>
          <a:p>
            <a:pPr indent="0">
              <a:lnSpc>
                <a:spcPct val="100000"/>
              </a:lnSpc>
              <a:buNone/>
              <a:tabLst>
                <a:tab algn="l" pos="0"/>
              </a:tabLst>
            </a:pPr>
            <a:r>
              <a:rPr b="0" lang="ru-RU" sz="1800" spc="-1" strike="noStrike">
                <a:solidFill>
                  <a:srgbClr val="000000"/>
                </a:solidFill>
                <a:latin typeface="Noto Sans"/>
              </a:rPr>
              <a:t>Для начала соединяем колонки</a:t>
            </a:r>
            <a:endParaRPr b="0" lang="ru-RU" sz="1800" spc="-1" strike="noStrike">
              <a:solidFill>
                <a:srgbClr val="000000"/>
              </a:solidFill>
              <a:latin typeface="Arial"/>
            </a:endParaRPr>
          </a:p>
        </p:txBody>
      </p:sp>
      <p:sp>
        <p:nvSpPr>
          <p:cNvPr id="687" name=""/>
          <p:cNvSpPr/>
          <p:nvPr/>
        </p:nvSpPr>
        <p:spPr>
          <a:xfrm>
            <a:off x="3742920" y="567072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688" name="PlaceHolder 3"/>
          <p:cNvSpPr>
            <a:spLocks noGrp="1"/>
          </p:cNvSpPr>
          <p:nvPr>
            <p:ph type="title"/>
          </p:nvPr>
        </p:nvSpPr>
        <p:spPr>
          <a:xfrm>
            <a:off x="6720120" y="-671040"/>
            <a:ext cx="1919880" cy="31104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ло</a:t>
            </a:r>
            <a:endParaRPr b="0" lang="ru-RU" sz="4400" spc="-1" strike="noStrike">
              <a:solidFill>
                <a:srgbClr val="000000"/>
              </a:solidFill>
              <a:latin typeface="Arial"/>
            </a:endParaRPr>
          </a:p>
        </p:txBody>
      </p:sp>
      <p:sp>
        <p:nvSpPr>
          <p:cNvPr id="689" name=""/>
          <p:cNvSpPr/>
          <p:nvPr/>
        </p:nvSpPr>
        <p:spPr>
          <a:xfrm>
            <a:off x="6480000" y="594000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690" name="PlaceHolder 4"/>
          <p:cNvSpPr>
            <a:spLocks noGrp="1"/>
          </p:cNvSpPr>
          <p:nvPr>
            <p:ph type="title"/>
          </p:nvPr>
        </p:nvSpPr>
        <p:spPr>
          <a:xfrm>
            <a:off x="6540120" y="2028960"/>
            <a:ext cx="1919880" cy="311040"/>
          </a:xfrm>
          <a:prstGeom prst="rect">
            <a:avLst/>
          </a:prstGeom>
          <a:noFill/>
          <a:ln w="0">
            <a:noFill/>
          </a:ln>
        </p:spPr>
        <p:txBody>
          <a:bodyPr lIns="0" rIns="0" tIns="0" bIns="0" anchor="ctr">
            <a:noAutofit/>
          </a:bodyPr>
          <a:p>
            <a:pPr indent="0" algn="ctr">
              <a:buNone/>
            </a:pPr>
            <a:r>
              <a:rPr b="0" lang="ru-RU" sz="1800" spc="-1" strike="noStrike">
                <a:solidFill>
                  <a:srgbClr val="000000"/>
                </a:solidFill>
                <a:latin typeface="Noto Sans"/>
              </a:rPr>
              <a:t>И чистим их</a:t>
            </a:r>
            <a:endParaRPr b="0" lang="ru-RU" sz="1800" spc="-1" strike="noStrike">
              <a:solidFill>
                <a:srgbClr val="000000"/>
              </a:solidFill>
              <a:latin typeface="Noto Sans"/>
            </a:endParaRPr>
          </a:p>
        </p:txBody>
      </p:sp>
      <p:sp>
        <p:nvSpPr>
          <p:cNvPr id="691" name=""/>
          <p:cNvSpPr/>
          <p:nvPr/>
        </p:nvSpPr>
        <p:spPr>
          <a:xfrm>
            <a:off x="1280520" y="2955240"/>
            <a:ext cx="2377080" cy="1451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ru-R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ru-RU" sz="1200" spc="-1" strike="noStrike">
              <a:solidFill>
                <a:srgbClr val="000000"/>
              </a:solidFill>
              <a:latin typeface="Arial"/>
            </a:endParaRPr>
          </a:p>
        </p:txBody>
      </p:sp>
      <p:sp>
        <p:nvSpPr>
          <p:cNvPr id="692" name="PlaceHolder 5"/>
          <p:cNvSpPr>
            <a:spLocks noGrp="1"/>
          </p:cNvSpPr>
          <p:nvPr>
            <p:ph type="title"/>
          </p:nvPr>
        </p:nvSpPr>
        <p:spPr>
          <a:xfrm>
            <a:off x="1620000" y="540000"/>
            <a:ext cx="6794280" cy="966240"/>
          </a:xfrm>
          <a:prstGeom prst="rect">
            <a:avLst/>
          </a:prstGeom>
          <a:noFill/>
          <a:ln w="0">
            <a:noFill/>
          </a:ln>
          <a:effectLst>
            <a:outerShdw dist="35638" dir="2700000" blurRad="76320" rotWithShape="0">
              <a:srgbClr val="e8a202"/>
            </a:outerShdw>
          </a:effectLst>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Создание профилей пользователей</a:t>
            </a:r>
            <a:endParaRPr b="0" lang="ru-RU" sz="3200" spc="-1" strike="noStrike">
              <a:solidFill>
                <a:srgbClr val="000000"/>
              </a:solidFill>
              <a:latin typeface="Arial"/>
            </a:endParaRPr>
          </a:p>
        </p:txBody>
      </p:sp>
      <p:pic>
        <p:nvPicPr>
          <p:cNvPr id="693" name="" descr=""/>
          <p:cNvPicPr/>
          <p:nvPr/>
        </p:nvPicPr>
        <p:blipFill>
          <a:blip r:embed="rId1"/>
          <a:stretch/>
        </p:blipFill>
        <p:spPr>
          <a:xfrm>
            <a:off x="817560" y="2700000"/>
            <a:ext cx="5662440" cy="2340000"/>
          </a:xfrm>
          <a:prstGeom prst="rect">
            <a:avLst/>
          </a:prstGeom>
          <a:ln w="0">
            <a:noFill/>
          </a:ln>
        </p:spPr>
      </p:pic>
      <p:pic>
        <p:nvPicPr>
          <p:cNvPr id="694" name="" descr=""/>
          <p:cNvPicPr/>
          <p:nvPr/>
        </p:nvPicPr>
        <p:blipFill>
          <a:blip r:embed="rId2"/>
          <a:stretch/>
        </p:blipFill>
        <p:spPr>
          <a:xfrm>
            <a:off x="6641640" y="2700000"/>
            <a:ext cx="3258360" cy="216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1031400" y="1231920"/>
            <a:ext cx="6528600" cy="322200"/>
          </a:xfrm>
          <a:prstGeom prst="rect">
            <a:avLst/>
          </a:prstGeom>
          <a:noFill/>
          <a:ln w="0">
            <a:noFill/>
          </a:ln>
        </p:spPr>
        <p:txBody>
          <a:bodyPr lIns="0" rIns="0" tIns="0" bIns="0" anchor="ctr">
            <a:noAutofit/>
          </a:bodyPr>
          <a:p>
            <a:pPr indent="0">
              <a:lnSpc>
                <a:spcPct val="100000"/>
              </a:lnSpc>
              <a:buNone/>
              <a:tabLst>
                <a:tab algn="l" pos="0"/>
              </a:tabLst>
            </a:pPr>
            <a:r>
              <a:rPr b="0" lang="ru-RU" sz="3200" spc="-1" strike="noStrike">
                <a:solidFill>
                  <a:srgbClr val="000000"/>
                </a:solidFill>
                <a:latin typeface="Noto Sans"/>
              </a:rPr>
              <a:t>Маркетинговый анализ</a:t>
            </a:r>
            <a:endParaRPr b="0" lang="ru-RU" sz="3200" spc="-1" strike="noStrike">
              <a:solidFill>
                <a:srgbClr val="000000"/>
              </a:solidFill>
              <a:latin typeface="Arial"/>
            </a:endParaRPr>
          </a:p>
        </p:txBody>
      </p:sp>
      <p:sp>
        <p:nvSpPr>
          <p:cNvPr id="696" name="PlaceHolder 2"/>
          <p:cNvSpPr>
            <a:spLocks noGrp="1"/>
          </p:cNvSpPr>
          <p:nvPr>
            <p:ph type="title"/>
          </p:nvPr>
        </p:nvSpPr>
        <p:spPr>
          <a:xfrm>
            <a:off x="1260000" y="5759280"/>
            <a:ext cx="3884760" cy="540720"/>
          </a:xfrm>
          <a:prstGeom prst="rect">
            <a:avLst/>
          </a:prstGeom>
          <a:noFill/>
          <a:ln w="0">
            <a:noFill/>
          </a:ln>
        </p:spPr>
        <p:txBody>
          <a:bodyPr lIns="0" rIns="0" tIns="0" bIns="0" anchor="ctr">
            <a:noAutofit/>
          </a:bodyPr>
          <a:p>
            <a:pPr indent="0">
              <a:lnSpc>
                <a:spcPct val="100000"/>
              </a:lnSpc>
              <a:buNone/>
              <a:tabLst>
                <a:tab algn="l" pos="0"/>
              </a:tabLst>
            </a:pPr>
            <a:r>
              <a:rPr b="0" lang="ru-RU" sz="2800" spc="-1" strike="noStrike">
                <a:solidFill>
                  <a:srgbClr val="000000"/>
                </a:solidFill>
                <a:latin typeface="Noto Sans"/>
              </a:rPr>
              <a:t>й</a:t>
            </a:r>
            <a:endParaRPr b="0" lang="ru-RU" sz="2800" spc="-1" strike="noStrike">
              <a:solidFill>
                <a:srgbClr val="000000"/>
              </a:solidFill>
              <a:latin typeface="Arial"/>
            </a:endParaRPr>
          </a:p>
        </p:txBody>
      </p:sp>
      <p:sp>
        <p:nvSpPr>
          <p:cNvPr id="697" name=""/>
          <p:cNvSpPr/>
          <p:nvPr/>
        </p:nvSpPr>
        <p:spPr>
          <a:xfrm>
            <a:off x="984600" y="5940000"/>
            <a:ext cx="2975400" cy="19044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 Donec ex velit, dapibus a euismod rhoncus, pharetra id tellus. Aliquam erat volutpat. In non porta sem, non aliquet enim. Interdum et malesuada fames ac ante ipsum primis in faucibus.</a:t>
            </a:r>
            <a:endParaRPr b="0" lang="ru-RU" sz="1100" spc="-1" strike="noStrike">
              <a:solidFill>
                <a:srgbClr val="000000"/>
              </a:solidFill>
              <a:latin typeface="Arial"/>
            </a:endParaRPr>
          </a:p>
        </p:txBody>
      </p:sp>
      <p:sp>
        <p:nvSpPr>
          <p:cNvPr id="698" name=""/>
          <p:cNvSpPr/>
          <p:nvPr/>
        </p:nvSpPr>
        <p:spPr>
          <a:xfrm>
            <a:off x="3240000" y="5649120"/>
            <a:ext cx="3108600" cy="2856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100" spc="-1" strike="noStrike">
                <a:solidFill>
                  <a:srgbClr val="000000"/>
                </a:solidFill>
                <a:latin typeface="Noto Sans"/>
              </a:rPr>
              <a:t>Lorem ipsum dolor sit amet, consectetur adipiscing elit. In mollis dictum volutpat. Donec bibendum magna vel risus consectetur, sit amet aliquet est ullamcorper. </a:t>
            </a:r>
            <a:endParaRPr b="0" lang="ru-RU" sz="1100" spc="-1" strike="noStrike">
              <a:solidFill>
                <a:srgbClr val="000000"/>
              </a:solidFill>
              <a:latin typeface="Arial"/>
            </a:endParaRPr>
          </a:p>
          <a:p>
            <a:pPr>
              <a:lnSpc>
                <a:spcPct val="100000"/>
              </a:lnSpc>
            </a:pPr>
            <a:endParaRPr b="0" lang="ru-RU" sz="1100" spc="-1" strike="noStrike">
              <a:solidFill>
                <a:srgbClr val="000000"/>
              </a:solidFill>
              <a:latin typeface="Arial"/>
            </a:endParaRPr>
          </a:p>
          <a:p>
            <a:pPr>
              <a:lnSpc>
                <a:spcPct val="100000"/>
              </a:lnSpc>
            </a:pPr>
            <a:r>
              <a:rPr b="0" lang="ru-RU" sz="1100" spc="-1" strike="noStrike">
                <a:solidFill>
                  <a:srgbClr val="000000"/>
                </a:solidFill>
                <a:latin typeface="Noto Sans"/>
              </a:rPr>
              <a:t>Praesent ullamcorper faucibus imperdiet. Donec ex velit, dapibus a euismod rhoncus, pharetra id tellus.</a:t>
            </a:r>
            <a:endParaRPr b="0" lang="ru-RU" sz="1100" spc="-1" strike="noStrike">
              <a:solidFill>
                <a:srgbClr val="000000"/>
              </a:solidFill>
              <a:latin typeface="Arial"/>
            </a:endParaRPr>
          </a:p>
          <a:p>
            <a:pPr>
              <a:lnSpc>
                <a:spcPct val="100000"/>
              </a:lnSpc>
            </a:pPr>
            <a:endParaRPr b="0" lang="ru-RU" sz="1100" spc="-1" strike="noStrike">
              <a:solidFill>
                <a:srgbClr val="000000"/>
              </a:solidFill>
              <a:latin typeface="Arial"/>
            </a:endParaRPr>
          </a:p>
          <a:p>
            <a:pPr>
              <a:lnSpc>
                <a:spcPct val="100000"/>
              </a:lnSpc>
            </a:pPr>
            <a:r>
              <a:rPr b="0" lang="ru-RU" sz="1100" spc="-1" strike="noStrike">
                <a:solidFill>
                  <a:srgbClr val="000000"/>
                </a:solidFill>
                <a:latin typeface="Noto Sans"/>
              </a:rPr>
              <a:t>Aliquam erat volutpat. In non porta sem, non aliquet enim. Interdum et malesuada fames ac ante ipsum primis in faucibus. Curabitur efficitur sed arcu eget ornare. Fusce sodales, nisi a porttitor cursus, purus quam pretium velit, non euismod nisi lacus vel purus.</a:t>
            </a:r>
            <a:endParaRPr b="0" lang="ru-RU" sz="1100" spc="-1" strike="noStrike">
              <a:solidFill>
                <a:srgbClr val="000000"/>
              </a:solidFill>
              <a:latin typeface="Arial"/>
            </a:endParaRPr>
          </a:p>
        </p:txBody>
      </p:sp>
      <p:sp>
        <p:nvSpPr>
          <p:cNvPr id="699" name="PlaceHolder 3"/>
          <p:cNvSpPr>
            <a:spLocks noGrp="1"/>
          </p:cNvSpPr>
          <p:nvPr>
            <p:ph type="title"/>
          </p:nvPr>
        </p:nvSpPr>
        <p:spPr>
          <a:xfrm>
            <a:off x="803160" y="102240"/>
            <a:ext cx="2717280" cy="483120"/>
          </a:xfrm>
          <a:prstGeom prst="rect">
            <a:avLst/>
          </a:prstGeom>
          <a:noFill/>
          <a:ln w="0">
            <a:noFill/>
          </a:ln>
        </p:spPr>
        <p:txBody>
          <a:bodyPr lIns="0" rIns="0" tIns="0" bIns="0" anchor="ctr">
            <a:noAutofit/>
          </a:bodyPr>
          <a:p>
            <a:pPr indent="0">
              <a:lnSpc>
                <a:spcPct val="100000"/>
              </a:lnSpc>
              <a:buNone/>
              <a:tabLst>
                <a:tab algn="l" pos="0"/>
              </a:tabLst>
            </a:pPr>
            <a:r>
              <a:rPr b="0" lang="ru-RU" sz="2200" spc="-1" strike="noStrike">
                <a:solidFill>
                  <a:srgbClr val="000000"/>
                </a:solidFill>
                <a:latin typeface="Noto Sans"/>
              </a:rPr>
              <a:t>Модуль Б</a:t>
            </a:r>
            <a:endParaRPr b="0" lang="ru-RU" sz="2200" spc="-1" strike="noStrike">
              <a:solidFill>
                <a:srgbClr val="000000"/>
              </a:solidFill>
              <a:latin typeface="Arial"/>
            </a:endParaRPr>
          </a:p>
        </p:txBody>
      </p:sp>
      <p:pic>
        <p:nvPicPr>
          <p:cNvPr id="700" name="" descr=""/>
          <p:cNvPicPr/>
          <p:nvPr/>
        </p:nvPicPr>
        <p:blipFill>
          <a:blip r:embed="rId1"/>
          <a:stretch/>
        </p:blipFill>
        <p:spPr>
          <a:xfrm>
            <a:off x="568080" y="1925280"/>
            <a:ext cx="3751920" cy="1494720"/>
          </a:xfrm>
          <a:prstGeom prst="rect">
            <a:avLst/>
          </a:prstGeom>
          <a:ln w="0">
            <a:noFill/>
          </a:ln>
        </p:spPr>
      </p:pic>
      <p:pic>
        <p:nvPicPr>
          <p:cNvPr id="701" name="" descr=""/>
          <p:cNvPicPr/>
          <p:nvPr/>
        </p:nvPicPr>
        <p:blipFill>
          <a:blip r:embed="rId2"/>
          <a:stretch/>
        </p:blipFill>
        <p:spPr>
          <a:xfrm>
            <a:off x="4847040" y="2941560"/>
            <a:ext cx="4332960" cy="1018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title"/>
          </p:nvPr>
        </p:nvSpPr>
        <p:spPr>
          <a:xfrm>
            <a:off x="4198680" y="2103840"/>
            <a:ext cx="4388760" cy="691920"/>
          </a:xfrm>
          <a:prstGeom prst="rect">
            <a:avLst/>
          </a:prstGeom>
          <a:noFill/>
          <a:ln w="0">
            <a:noFill/>
          </a:ln>
        </p:spPr>
        <p:txBody>
          <a:bodyPr lIns="0" rIns="0" tIns="0" bIns="0" anchor="ctr">
            <a:noAutofit/>
          </a:bodyPr>
          <a:p>
            <a:pPr indent="0">
              <a:lnSpc>
                <a:spcPct val="100000"/>
              </a:lnSpc>
              <a:buNone/>
              <a:tabLst>
                <a:tab algn="l" pos="0"/>
              </a:tabLst>
            </a:pPr>
            <a:r>
              <a:rPr b="0" lang="ru-RU" sz="4000" spc="-1" strike="noStrike">
                <a:solidFill>
                  <a:srgbClr val="000000"/>
                </a:solidFill>
                <a:latin typeface="Noto Sans"/>
              </a:rPr>
              <a:t>Модуль В</a:t>
            </a:r>
            <a:endParaRPr b="0" lang="ru-RU" sz="4000" spc="-1" strike="noStrike">
              <a:solidFill>
                <a:srgbClr val="000000"/>
              </a:solidFill>
              <a:latin typeface="Arial"/>
            </a:endParaRPr>
          </a:p>
        </p:txBody>
      </p:sp>
      <p:sp>
        <p:nvSpPr>
          <p:cNvPr id="703" name=""/>
          <p:cNvSpPr/>
          <p:nvPr/>
        </p:nvSpPr>
        <p:spPr>
          <a:xfrm>
            <a:off x="4320000" y="2795760"/>
            <a:ext cx="4023000" cy="6220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ru-RU" sz="1400" spc="-1" strike="noStrike">
                <a:solidFill>
                  <a:srgbClr val="000000"/>
                </a:solidFill>
                <a:latin typeface="Noto Sans"/>
              </a:rPr>
              <a:t>Сегментация пользователей</a:t>
            </a:r>
            <a:endParaRPr b="0" lang="ru-RU" sz="1400" spc="-1" strike="noStrike">
              <a:solidFill>
                <a:srgbClr val="000000"/>
              </a:solidFill>
              <a:latin typeface="Arial"/>
            </a:endParaRPr>
          </a:p>
        </p:txBody>
      </p:sp>
      <p:sp>
        <p:nvSpPr>
          <p:cNvPr id="704" name="PlaceHolder 2"/>
          <p:cNvSpPr>
            <a:spLocks noGrp="1"/>
          </p:cNvSpPr>
          <p:nvPr>
            <p:ph type="title"/>
          </p:nvPr>
        </p:nvSpPr>
        <p:spPr>
          <a:xfrm>
            <a:off x="2474280" y="1686240"/>
            <a:ext cx="2102040" cy="2247840"/>
          </a:xfrm>
          <a:prstGeom prst="rect">
            <a:avLst/>
          </a:prstGeom>
          <a:noFill/>
          <a:ln w="0">
            <a:noFill/>
          </a:ln>
        </p:spPr>
        <p:txBody>
          <a:bodyPr lIns="0" rIns="0" tIns="0" bIns="0" anchor="ctr">
            <a:noAutofit/>
          </a:bodyPr>
          <a:p>
            <a:pPr indent="0">
              <a:lnSpc>
                <a:spcPct val="100000"/>
              </a:lnSpc>
              <a:buNone/>
              <a:tabLst>
                <a:tab algn="l" pos="0"/>
              </a:tabLst>
            </a:pPr>
            <a:r>
              <a:rPr b="0" lang="ru-RU" sz="13000" spc="-1" strike="noStrike">
                <a:solidFill>
                  <a:srgbClr val="000000"/>
                </a:solidFill>
                <a:latin typeface="Noto Sans"/>
              </a:rPr>
              <a:t>03</a:t>
            </a:r>
            <a:endParaRPr b="0" lang="ru-RU" sz="1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TotalTime>
  <Application>LibreOffice/7.5.6.2$Linux_X86_64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2024-03-05T14:16:50Z</dcterms:created>
  <dc:creator/>
  <dc:description/>
  <dc:language>ru-RU</dc:language>
  <cp:lastModifiedBy/>
  <dcterms:modified xsi:type="dcterms:W3CDTF">2024-03-05T14:54:16Z</dcterms:modified>
  <cp:revision>2</cp:revision>
  <dc:subject/>
  <dc:title>Yellow Idea</dc:title>
</cp:coreProperties>
</file>

<file path=docProps/custom.xml><?xml version="1.0" encoding="utf-8"?>
<Properties xmlns="http://schemas.openxmlformats.org/officeDocument/2006/custom-properties" xmlns:vt="http://schemas.openxmlformats.org/officeDocument/2006/docPropsVTypes"/>
</file>