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71C93-4834-42EF-9474-248F96BF0E75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A36036-3765-41CD-9FD9-C29782941483}">
      <dgm:prSet phldrT="[Text]"/>
      <dgm:spPr/>
      <dgm:t>
        <a:bodyPr/>
        <a:lstStyle/>
        <a:p>
          <a:r>
            <a:rPr lang="en-US" dirty="0" smtClean="0"/>
            <a:t>Graduate</a:t>
          </a:r>
          <a:endParaRPr lang="en-US" dirty="0"/>
        </a:p>
      </dgm:t>
    </dgm:pt>
    <dgm:pt modelId="{FFD6303B-8DAB-43B9-91EB-EC60A49BF7CF}" type="parTrans" cxnId="{1B564D0D-D3C8-4A15-9E16-44F192E8FD44}">
      <dgm:prSet/>
      <dgm:spPr/>
      <dgm:t>
        <a:bodyPr/>
        <a:lstStyle/>
        <a:p>
          <a:endParaRPr lang="en-US"/>
        </a:p>
      </dgm:t>
    </dgm:pt>
    <dgm:pt modelId="{69A6295A-B57E-4BEE-BE7C-35A8FBC0D66A}" type="sibTrans" cxnId="{1B564D0D-D3C8-4A15-9E16-44F192E8FD44}">
      <dgm:prSet/>
      <dgm:spPr/>
      <dgm:t>
        <a:bodyPr/>
        <a:lstStyle/>
        <a:p>
          <a:endParaRPr lang="en-US"/>
        </a:p>
      </dgm:t>
    </dgm:pt>
    <dgm:pt modelId="{771F0172-4F0F-4268-8DE1-540E4EC4D453}">
      <dgm:prSet phldrT="[Text]"/>
      <dgm:spPr/>
      <dgm:t>
        <a:bodyPr/>
        <a:lstStyle/>
        <a:p>
          <a:r>
            <a:rPr lang="en-US" dirty="0" smtClean="0"/>
            <a:t>Quit working at DQ</a:t>
          </a:r>
          <a:endParaRPr lang="en-US" dirty="0"/>
        </a:p>
      </dgm:t>
    </dgm:pt>
    <dgm:pt modelId="{37B38BD3-EB75-45B4-ACE8-8432C142246E}" type="parTrans" cxnId="{1974E02D-E85C-4EE1-B47F-36949CEB5D8A}">
      <dgm:prSet/>
      <dgm:spPr/>
      <dgm:t>
        <a:bodyPr/>
        <a:lstStyle/>
        <a:p>
          <a:endParaRPr lang="en-US"/>
        </a:p>
      </dgm:t>
    </dgm:pt>
    <dgm:pt modelId="{1A5847BA-D79F-4F72-80D5-F1110A8DCA58}" type="sibTrans" cxnId="{1974E02D-E85C-4EE1-B47F-36949CEB5D8A}">
      <dgm:prSet/>
      <dgm:spPr/>
      <dgm:t>
        <a:bodyPr/>
        <a:lstStyle/>
        <a:p>
          <a:endParaRPr lang="en-US"/>
        </a:p>
      </dgm:t>
    </dgm:pt>
    <dgm:pt modelId="{957C4075-C97D-44D2-B279-1851D3F29D90}">
      <dgm:prSet phldrT="[Text]"/>
      <dgm:spPr/>
      <dgm:t>
        <a:bodyPr/>
        <a:lstStyle/>
        <a:p>
          <a:r>
            <a:rPr lang="en-US" dirty="0" smtClean="0"/>
            <a:t>Find two new jobs</a:t>
          </a:r>
          <a:endParaRPr lang="en-US" dirty="0"/>
        </a:p>
      </dgm:t>
    </dgm:pt>
    <dgm:pt modelId="{97F483B7-F0AF-44CA-A9DB-A28FB3AED5E6}" type="parTrans" cxnId="{115E8B74-DB1F-4037-9F03-B3B1C5E79C06}">
      <dgm:prSet/>
      <dgm:spPr/>
      <dgm:t>
        <a:bodyPr/>
        <a:lstStyle/>
        <a:p>
          <a:endParaRPr lang="en-US"/>
        </a:p>
      </dgm:t>
    </dgm:pt>
    <dgm:pt modelId="{087B8FD8-D763-47DF-B22B-23E6C41C1AEB}" type="sibTrans" cxnId="{115E8B74-DB1F-4037-9F03-B3B1C5E79C06}">
      <dgm:prSet/>
      <dgm:spPr/>
      <dgm:t>
        <a:bodyPr/>
        <a:lstStyle/>
        <a:p>
          <a:endParaRPr lang="en-US"/>
        </a:p>
      </dgm:t>
    </dgm:pt>
    <dgm:pt modelId="{F659FB96-6164-4883-AC3C-26C4E738F4D1}">
      <dgm:prSet phldrT="[Text]"/>
      <dgm:spPr/>
      <dgm:t>
        <a:bodyPr/>
        <a:lstStyle/>
        <a:p>
          <a:r>
            <a:rPr lang="en-US" dirty="0" smtClean="0"/>
            <a:t>Start saving money for college</a:t>
          </a:r>
          <a:endParaRPr lang="en-US" dirty="0"/>
        </a:p>
      </dgm:t>
    </dgm:pt>
    <dgm:pt modelId="{6D20547B-5358-4FFC-AA88-AB1F7A9BFF3B}" type="parTrans" cxnId="{21225258-5A11-4EB8-BADD-EB6ACEBD577A}">
      <dgm:prSet/>
      <dgm:spPr/>
      <dgm:t>
        <a:bodyPr/>
        <a:lstStyle/>
        <a:p>
          <a:endParaRPr lang="en-US"/>
        </a:p>
      </dgm:t>
    </dgm:pt>
    <dgm:pt modelId="{F739622C-6254-4E59-A216-6A6BC2D015EF}" type="sibTrans" cxnId="{21225258-5A11-4EB8-BADD-EB6ACEBD577A}">
      <dgm:prSet/>
      <dgm:spPr/>
      <dgm:t>
        <a:bodyPr/>
        <a:lstStyle/>
        <a:p>
          <a:endParaRPr lang="en-US"/>
        </a:p>
      </dgm:t>
    </dgm:pt>
    <dgm:pt modelId="{DEC4C8ED-E854-40CC-AC67-1B63FE366E03}">
      <dgm:prSet phldrT="[Text]"/>
      <dgm:spPr/>
      <dgm:t>
        <a:bodyPr/>
        <a:lstStyle/>
        <a:p>
          <a:r>
            <a:rPr lang="en-US" dirty="0" smtClean="0"/>
            <a:t>Figure out what I want to go to </a:t>
          </a:r>
          <a:r>
            <a:rPr lang="en-US" smtClean="0"/>
            <a:t>college for</a:t>
          </a:r>
          <a:endParaRPr lang="en-US" dirty="0"/>
        </a:p>
      </dgm:t>
    </dgm:pt>
    <dgm:pt modelId="{1098ED5A-8675-493C-ABA2-38FCB3E90304}" type="parTrans" cxnId="{C9C7CD8C-2CED-4A1B-93A7-2663F8E68ACE}">
      <dgm:prSet/>
      <dgm:spPr/>
      <dgm:t>
        <a:bodyPr/>
        <a:lstStyle/>
        <a:p>
          <a:endParaRPr lang="en-US"/>
        </a:p>
      </dgm:t>
    </dgm:pt>
    <dgm:pt modelId="{EF70FF81-2329-46D5-8229-C02B4C8F34F8}" type="sibTrans" cxnId="{C9C7CD8C-2CED-4A1B-93A7-2663F8E68ACE}">
      <dgm:prSet/>
      <dgm:spPr/>
      <dgm:t>
        <a:bodyPr/>
        <a:lstStyle/>
        <a:p>
          <a:endParaRPr lang="en-US"/>
        </a:p>
      </dgm:t>
    </dgm:pt>
    <dgm:pt modelId="{2EB51A24-EB4D-41D7-B612-47569EE5FDC6}">
      <dgm:prSet phldrT="[Text]"/>
      <dgm:spPr/>
      <dgm:t>
        <a:bodyPr/>
        <a:lstStyle/>
        <a:p>
          <a:r>
            <a:rPr lang="en-US" dirty="0" smtClean="0"/>
            <a:t>Find a college to go to</a:t>
          </a:r>
          <a:endParaRPr lang="en-US" dirty="0"/>
        </a:p>
      </dgm:t>
    </dgm:pt>
    <dgm:pt modelId="{90C03488-E6E7-46F3-8E72-A676B9B595E5}" type="parTrans" cxnId="{9BE05BF1-41EE-4AFE-99B3-C76C60C3E27E}">
      <dgm:prSet/>
      <dgm:spPr/>
      <dgm:t>
        <a:bodyPr/>
        <a:lstStyle/>
        <a:p>
          <a:endParaRPr lang="en-US"/>
        </a:p>
      </dgm:t>
    </dgm:pt>
    <dgm:pt modelId="{70BFEC19-4C39-4DB7-A743-60F7FAA78435}" type="sibTrans" cxnId="{9BE05BF1-41EE-4AFE-99B3-C76C60C3E27E}">
      <dgm:prSet/>
      <dgm:spPr/>
      <dgm:t>
        <a:bodyPr/>
        <a:lstStyle/>
        <a:p>
          <a:endParaRPr lang="en-US"/>
        </a:p>
      </dgm:t>
    </dgm:pt>
    <dgm:pt modelId="{622DDE97-95DC-44E0-B098-B1FAC6C09905}" type="pres">
      <dgm:prSet presAssocID="{2B571C93-4834-42EF-9474-248F96BF0E75}" presName="Name0" presStyleCnt="0">
        <dgm:presLayoutVars>
          <dgm:dir/>
          <dgm:resizeHandles val="exact"/>
        </dgm:presLayoutVars>
      </dgm:prSet>
      <dgm:spPr/>
    </dgm:pt>
    <dgm:pt modelId="{C86E5619-E2FA-4713-87B8-3624CB8DCB2D}" type="pres">
      <dgm:prSet presAssocID="{DEC4C8ED-E854-40CC-AC67-1B63FE366E03}" presName="node" presStyleLbl="node1" presStyleIdx="0" presStyleCnt="6" custLinFactNeighborX="5360" custLinFactNeighborY="-25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CBDAF-6590-4262-BC1B-CFC909175878}" type="pres">
      <dgm:prSet presAssocID="{EF70FF81-2329-46D5-8229-C02B4C8F34F8}" presName="sibTrans" presStyleLbl="sibTrans1D1" presStyleIdx="0" presStyleCnt="5"/>
      <dgm:spPr/>
    </dgm:pt>
    <dgm:pt modelId="{25D5AB80-2EDD-4D3F-9BA1-309B1C6AFF83}" type="pres">
      <dgm:prSet presAssocID="{EF70FF81-2329-46D5-8229-C02B4C8F34F8}" presName="connectorText" presStyleLbl="sibTrans1D1" presStyleIdx="0" presStyleCnt="5"/>
      <dgm:spPr/>
    </dgm:pt>
    <dgm:pt modelId="{94000CBC-D514-458D-BE40-1D76404C0BEA}" type="pres">
      <dgm:prSet presAssocID="{B1A36036-3765-41CD-9FD9-C29782941483}" presName="node" presStyleLbl="node1" presStyleIdx="1" presStyleCnt="6" custLinFactNeighborX="2359" custLinFactNeighborY="-26472">
        <dgm:presLayoutVars>
          <dgm:bulletEnabled val="1"/>
        </dgm:presLayoutVars>
      </dgm:prSet>
      <dgm:spPr/>
    </dgm:pt>
    <dgm:pt modelId="{9C6C83FE-1735-47FF-A4C4-DCF57C3D8078}" type="pres">
      <dgm:prSet presAssocID="{69A6295A-B57E-4BEE-BE7C-35A8FBC0D66A}" presName="sibTrans" presStyleLbl="sibTrans1D1" presStyleIdx="1" presStyleCnt="5"/>
      <dgm:spPr/>
    </dgm:pt>
    <dgm:pt modelId="{8230CD1C-DE8F-4967-AE38-A297DEAC89AF}" type="pres">
      <dgm:prSet presAssocID="{69A6295A-B57E-4BEE-BE7C-35A8FBC0D66A}" presName="connectorText" presStyleLbl="sibTrans1D1" presStyleIdx="1" presStyleCnt="5"/>
      <dgm:spPr/>
    </dgm:pt>
    <dgm:pt modelId="{DBAA1340-1328-4448-B231-E973F8A0D3E7}" type="pres">
      <dgm:prSet presAssocID="{771F0172-4F0F-4268-8DE1-540E4EC4D453}" presName="node" presStyleLbl="node1" presStyleIdx="2" presStyleCnt="6" custLinFactNeighborX="-5772" custLinFactNeighborY="-26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FD67-BF6D-4756-8252-A8D64EF034BC}" type="pres">
      <dgm:prSet presAssocID="{1A5847BA-D79F-4F72-80D5-F1110A8DCA58}" presName="sibTrans" presStyleLbl="sibTrans1D1" presStyleIdx="2" presStyleCnt="5"/>
      <dgm:spPr/>
    </dgm:pt>
    <dgm:pt modelId="{0E97B405-C702-430C-B278-789D3F77D44F}" type="pres">
      <dgm:prSet presAssocID="{1A5847BA-D79F-4F72-80D5-F1110A8DCA58}" presName="connectorText" presStyleLbl="sibTrans1D1" presStyleIdx="2" presStyleCnt="5"/>
      <dgm:spPr/>
    </dgm:pt>
    <dgm:pt modelId="{91EF60EF-4E0E-4D26-BA58-462405E04F78}" type="pres">
      <dgm:prSet presAssocID="{957C4075-C97D-44D2-B279-1851D3F29D90}" presName="node" presStyleLbl="node1" presStyleIdx="3" presStyleCnt="6" custLinFactNeighborX="7126" custLinFactNeighborY="-8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99A3-082C-4BEA-B340-F64488C70E73}" type="pres">
      <dgm:prSet presAssocID="{087B8FD8-D763-47DF-B22B-23E6C41C1AEB}" presName="sibTrans" presStyleLbl="sibTrans1D1" presStyleIdx="3" presStyleCnt="5"/>
      <dgm:spPr/>
    </dgm:pt>
    <dgm:pt modelId="{5760C4AD-7865-4F27-8DEA-BC9AA81B0FC3}" type="pres">
      <dgm:prSet presAssocID="{087B8FD8-D763-47DF-B22B-23E6C41C1AEB}" presName="connectorText" presStyleLbl="sibTrans1D1" presStyleIdx="3" presStyleCnt="5"/>
      <dgm:spPr/>
    </dgm:pt>
    <dgm:pt modelId="{D24B2FE2-F0B5-40CB-AF5D-C288EE56B06B}" type="pres">
      <dgm:prSet presAssocID="{F659FB96-6164-4883-AC3C-26C4E738F4D1}" presName="node" presStyleLbl="node1" presStyleIdx="4" presStyleCnt="6" custLinFactNeighborX="6751" custLinFactNeighborY="-8126">
        <dgm:presLayoutVars>
          <dgm:bulletEnabled val="1"/>
        </dgm:presLayoutVars>
      </dgm:prSet>
      <dgm:spPr/>
    </dgm:pt>
    <dgm:pt modelId="{45C5245B-5017-4CAC-9C4D-68BB20E97B8B}" type="pres">
      <dgm:prSet presAssocID="{F739622C-6254-4E59-A216-6A6BC2D015EF}" presName="sibTrans" presStyleLbl="sibTrans1D1" presStyleIdx="4" presStyleCnt="5"/>
      <dgm:spPr/>
    </dgm:pt>
    <dgm:pt modelId="{BEE66F4D-1DBD-405A-A69A-B1FE5868471B}" type="pres">
      <dgm:prSet presAssocID="{F739622C-6254-4E59-A216-6A6BC2D015EF}" presName="connectorText" presStyleLbl="sibTrans1D1" presStyleIdx="4" presStyleCnt="5"/>
      <dgm:spPr/>
    </dgm:pt>
    <dgm:pt modelId="{E9D65E87-A0A0-4493-AFC3-1278885F4169}" type="pres">
      <dgm:prSet presAssocID="{2EB51A24-EB4D-41D7-B612-47569EE5FDC6}" presName="node" presStyleLbl="node1" presStyleIdx="5" presStyleCnt="6" custLinFactNeighborX="-3859" custLinFactNeighborY="-9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A2B68-8826-4D61-9A75-EFF002D6B310}" type="presOf" srcId="{771F0172-4F0F-4268-8DE1-540E4EC4D453}" destId="{DBAA1340-1328-4448-B231-E973F8A0D3E7}" srcOrd="0" destOrd="0" presId="urn:microsoft.com/office/officeart/2005/8/layout/bProcess3"/>
    <dgm:cxn modelId="{B70544E3-C160-4B55-9C58-92A303B6DB3C}" type="presOf" srcId="{EF70FF81-2329-46D5-8229-C02B4C8F34F8}" destId="{25D5AB80-2EDD-4D3F-9BA1-309B1C6AFF83}" srcOrd="1" destOrd="0" presId="urn:microsoft.com/office/officeart/2005/8/layout/bProcess3"/>
    <dgm:cxn modelId="{E34F4C14-2604-442D-AE99-750CD48FE166}" type="presOf" srcId="{F739622C-6254-4E59-A216-6A6BC2D015EF}" destId="{45C5245B-5017-4CAC-9C4D-68BB20E97B8B}" srcOrd="0" destOrd="0" presId="urn:microsoft.com/office/officeart/2005/8/layout/bProcess3"/>
    <dgm:cxn modelId="{EB74C969-D268-4857-A724-C9F7729B35A8}" type="presOf" srcId="{1A5847BA-D79F-4F72-80D5-F1110A8DCA58}" destId="{CC5EFD67-BF6D-4756-8252-A8D64EF034BC}" srcOrd="0" destOrd="0" presId="urn:microsoft.com/office/officeart/2005/8/layout/bProcess3"/>
    <dgm:cxn modelId="{21225258-5A11-4EB8-BADD-EB6ACEBD577A}" srcId="{2B571C93-4834-42EF-9474-248F96BF0E75}" destId="{F659FB96-6164-4883-AC3C-26C4E738F4D1}" srcOrd="4" destOrd="0" parTransId="{6D20547B-5358-4FFC-AA88-AB1F7A9BFF3B}" sibTransId="{F739622C-6254-4E59-A216-6A6BC2D015EF}"/>
    <dgm:cxn modelId="{8AA1FD6D-35AD-4B7F-B356-DECA4293AD9A}" type="presOf" srcId="{F659FB96-6164-4883-AC3C-26C4E738F4D1}" destId="{D24B2FE2-F0B5-40CB-AF5D-C288EE56B06B}" srcOrd="0" destOrd="0" presId="urn:microsoft.com/office/officeart/2005/8/layout/bProcess3"/>
    <dgm:cxn modelId="{557FC865-C8F4-4873-AD11-F5EBD0ABDFA6}" type="presOf" srcId="{DEC4C8ED-E854-40CC-AC67-1B63FE366E03}" destId="{C86E5619-E2FA-4713-87B8-3624CB8DCB2D}" srcOrd="0" destOrd="0" presId="urn:microsoft.com/office/officeart/2005/8/layout/bProcess3"/>
    <dgm:cxn modelId="{D5C00D64-DAAB-42E9-9D84-92E901F55AF2}" type="presOf" srcId="{F739622C-6254-4E59-A216-6A6BC2D015EF}" destId="{BEE66F4D-1DBD-405A-A69A-B1FE5868471B}" srcOrd="1" destOrd="0" presId="urn:microsoft.com/office/officeart/2005/8/layout/bProcess3"/>
    <dgm:cxn modelId="{6584F353-4E5D-441C-970C-2BCD6BB319E3}" type="presOf" srcId="{1A5847BA-D79F-4F72-80D5-F1110A8DCA58}" destId="{0E97B405-C702-430C-B278-789D3F77D44F}" srcOrd="1" destOrd="0" presId="urn:microsoft.com/office/officeart/2005/8/layout/bProcess3"/>
    <dgm:cxn modelId="{343981AD-80F2-4ABF-AFE9-845275DC0F9B}" type="presOf" srcId="{69A6295A-B57E-4BEE-BE7C-35A8FBC0D66A}" destId="{9C6C83FE-1735-47FF-A4C4-DCF57C3D8078}" srcOrd="0" destOrd="0" presId="urn:microsoft.com/office/officeart/2005/8/layout/bProcess3"/>
    <dgm:cxn modelId="{EE20F5A4-25FB-42F5-A09B-22E3560D6225}" type="presOf" srcId="{69A6295A-B57E-4BEE-BE7C-35A8FBC0D66A}" destId="{8230CD1C-DE8F-4967-AE38-A297DEAC89AF}" srcOrd="1" destOrd="0" presId="urn:microsoft.com/office/officeart/2005/8/layout/bProcess3"/>
    <dgm:cxn modelId="{AED32500-C910-4742-A512-FC7BE754850D}" type="presOf" srcId="{087B8FD8-D763-47DF-B22B-23E6C41C1AEB}" destId="{B49799A3-082C-4BEA-B340-F64488C70E73}" srcOrd="0" destOrd="0" presId="urn:microsoft.com/office/officeart/2005/8/layout/bProcess3"/>
    <dgm:cxn modelId="{1B564D0D-D3C8-4A15-9E16-44F192E8FD44}" srcId="{2B571C93-4834-42EF-9474-248F96BF0E75}" destId="{B1A36036-3765-41CD-9FD9-C29782941483}" srcOrd="1" destOrd="0" parTransId="{FFD6303B-8DAB-43B9-91EB-EC60A49BF7CF}" sibTransId="{69A6295A-B57E-4BEE-BE7C-35A8FBC0D66A}"/>
    <dgm:cxn modelId="{9BE05BF1-41EE-4AFE-99B3-C76C60C3E27E}" srcId="{2B571C93-4834-42EF-9474-248F96BF0E75}" destId="{2EB51A24-EB4D-41D7-B612-47569EE5FDC6}" srcOrd="5" destOrd="0" parTransId="{90C03488-E6E7-46F3-8E72-A676B9B595E5}" sibTransId="{70BFEC19-4C39-4DB7-A743-60F7FAA78435}"/>
    <dgm:cxn modelId="{1974E02D-E85C-4EE1-B47F-36949CEB5D8A}" srcId="{2B571C93-4834-42EF-9474-248F96BF0E75}" destId="{771F0172-4F0F-4268-8DE1-540E4EC4D453}" srcOrd="2" destOrd="0" parTransId="{37B38BD3-EB75-45B4-ACE8-8432C142246E}" sibTransId="{1A5847BA-D79F-4F72-80D5-F1110A8DCA58}"/>
    <dgm:cxn modelId="{115E8B74-DB1F-4037-9F03-B3B1C5E79C06}" srcId="{2B571C93-4834-42EF-9474-248F96BF0E75}" destId="{957C4075-C97D-44D2-B279-1851D3F29D90}" srcOrd="3" destOrd="0" parTransId="{97F483B7-F0AF-44CA-A9DB-A28FB3AED5E6}" sibTransId="{087B8FD8-D763-47DF-B22B-23E6C41C1AEB}"/>
    <dgm:cxn modelId="{46F34F1C-9FDF-4BA5-B546-5888A00F8462}" type="presOf" srcId="{2EB51A24-EB4D-41D7-B612-47569EE5FDC6}" destId="{E9D65E87-A0A0-4493-AFC3-1278885F4169}" srcOrd="0" destOrd="0" presId="urn:microsoft.com/office/officeart/2005/8/layout/bProcess3"/>
    <dgm:cxn modelId="{C9C7CD8C-2CED-4A1B-93A7-2663F8E68ACE}" srcId="{2B571C93-4834-42EF-9474-248F96BF0E75}" destId="{DEC4C8ED-E854-40CC-AC67-1B63FE366E03}" srcOrd="0" destOrd="0" parTransId="{1098ED5A-8675-493C-ABA2-38FCB3E90304}" sibTransId="{EF70FF81-2329-46D5-8229-C02B4C8F34F8}"/>
    <dgm:cxn modelId="{FF8C25E6-889A-4DFC-A9EA-1064CB3C3D83}" type="presOf" srcId="{2B571C93-4834-42EF-9474-248F96BF0E75}" destId="{622DDE97-95DC-44E0-B098-B1FAC6C09905}" srcOrd="0" destOrd="0" presId="urn:microsoft.com/office/officeart/2005/8/layout/bProcess3"/>
    <dgm:cxn modelId="{5FFB77BB-086F-40AB-A73E-C7DBE98F0B15}" type="presOf" srcId="{087B8FD8-D763-47DF-B22B-23E6C41C1AEB}" destId="{5760C4AD-7865-4F27-8DEA-BC9AA81B0FC3}" srcOrd="1" destOrd="0" presId="urn:microsoft.com/office/officeart/2005/8/layout/bProcess3"/>
    <dgm:cxn modelId="{EB8345BC-F7A7-42B4-8E31-05BDD72A8397}" type="presOf" srcId="{B1A36036-3765-41CD-9FD9-C29782941483}" destId="{94000CBC-D514-458D-BE40-1D76404C0BEA}" srcOrd="0" destOrd="0" presId="urn:microsoft.com/office/officeart/2005/8/layout/bProcess3"/>
    <dgm:cxn modelId="{ABA3133F-7EE8-4F61-B4E9-B294505A31F2}" type="presOf" srcId="{957C4075-C97D-44D2-B279-1851D3F29D90}" destId="{91EF60EF-4E0E-4D26-BA58-462405E04F78}" srcOrd="0" destOrd="0" presId="urn:microsoft.com/office/officeart/2005/8/layout/bProcess3"/>
    <dgm:cxn modelId="{C94ECC8A-7F27-46D7-9BD3-7BC22E8A5A76}" type="presOf" srcId="{EF70FF81-2329-46D5-8229-C02B4C8F34F8}" destId="{D3CCBDAF-6590-4262-BC1B-CFC909175878}" srcOrd="0" destOrd="0" presId="urn:microsoft.com/office/officeart/2005/8/layout/bProcess3"/>
    <dgm:cxn modelId="{0F59275F-011C-4DE6-B11A-C142D7431611}" type="presParOf" srcId="{622DDE97-95DC-44E0-B098-B1FAC6C09905}" destId="{C86E5619-E2FA-4713-87B8-3624CB8DCB2D}" srcOrd="0" destOrd="0" presId="urn:microsoft.com/office/officeart/2005/8/layout/bProcess3"/>
    <dgm:cxn modelId="{D277AB92-04C0-488B-A36B-7B91122054B1}" type="presParOf" srcId="{622DDE97-95DC-44E0-B098-B1FAC6C09905}" destId="{D3CCBDAF-6590-4262-BC1B-CFC909175878}" srcOrd="1" destOrd="0" presId="urn:microsoft.com/office/officeart/2005/8/layout/bProcess3"/>
    <dgm:cxn modelId="{0DEC458E-286B-493C-BE95-8E0F650C0D7E}" type="presParOf" srcId="{D3CCBDAF-6590-4262-BC1B-CFC909175878}" destId="{25D5AB80-2EDD-4D3F-9BA1-309B1C6AFF83}" srcOrd="0" destOrd="0" presId="urn:microsoft.com/office/officeart/2005/8/layout/bProcess3"/>
    <dgm:cxn modelId="{DC386E0D-C3B2-4412-A11E-EF04DB57E542}" type="presParOf" srcId="{622DDE97-95DC-44E0-B098-B1FAC6C09905}" destId="{94000CBC-D514-458D-BE40-1D76404C0BEA}" srcOrd="2" destOrd="0" presId="urn:microsoft.com/office/officeart/2005/8/layout/bProcess3"/>
    <dgm:cxn modelId="{1B1741B7-E3BA-482F-BF45-627899C92E83}" type="presParOf" srcId="{622DDE97-95DC-44E0-B098-B1FAC6C09905}" destId="{9C6C83FE-1735-47FF-A4C4-DCF57C3D8078}" srcOrd="3" destOrd="0" presId="urn:microsoft.com/office/officeart/2005/8/layout/bProcess3"/>
    <dgm:cxn modelId="{C452CA69-FF0E-4DD7-8BF4-4CCBAF9DDE62}" type="presParOf" srcId="{9C6C83FE-1735-47FF-A4C4-DCF57C3D8078}" destId="{8230CD1C-DE8F-4967-AE38-A297DEAC89AF}" srcOrd="0" destOrd="0" presId="urn:microsoft.com/office/officeart/2005/8/layout/bProcess3"/>
    <dgm:cxn modelId="{6B10BF7E-AC1C-4300-BC3B-5B46B4E7ACFC}" type="presParOf" srcId="{622DDE97-95DC-44E0-B098-B1FAC6C09905}" destId="{DBAA1340-1328-4448-B231-E973F8A0D3E7}" srcOrd="4" destOrd="0" presId="urn:microsoft.com/office/officeart/2005/8/layout/bProcess3"/>
    <dgm:cxn modelId="{5D7B99DD-B4F0-42DA-B656-4A23B5D144C3}" type="presParOf" srcId="{622DDE97-95DC-44E0-B098-B1FAC6C09905}" destId="{CC5EFD67-BF6D-4756-8252-A8D64EF034BC}" srcOrd="5" destOrd="0" presId="urn:microsoft.com/office/officeart/2005/8/layout/bProcess3"/>
    <dgm:cxn modelId="{46C3D987-0CC4-43D4-AD66-5A4812099091}" type="presParOf" srcId="{CC5EFD67-BF6D-4756-8252-A8D64EF034BC}" destId="{0E97B405-C702-430C-B278-789D3F77D44F}" srcOrd="0" destOrd="0" presId="urn:microsoft.com/office/officeart/2005/8/layout/bProcess3"/>
    <dgm:cxn modelId="{2891BD74-E66A-4A40-9C2C-49F9265BB2EF}" type="presParOf" srcId="{622DDE97-95DC-44E0-B098-B1FAC6C09905}" destId="{91EF60EF-4E0E-4D26-BA58-462405E04F78}" srcOrd="6" destOrd="0" presId="urn:microsoft.com/office/officeart/2005/8/layout/bProcess3"/>
    <dgm:cxn modelId="{C927F8F0-20FD-4BB9-9E50-C665B57DA3FE}" type="presParOf" srcId="{622DDE97-95DC-44E0-B098-B1FAC6C09905}" destId="{B49799A3-082C-4BEA-B340-F64488C70E73}" srcOrd="7" destOrd="0" presId="urn:microsoft.com/office/officeart/2005/8/layout/bProcess3"/>
    <dgm:cxn modelId="{23501D46-81D0-421D-A08F-4C55CF31DA79}" type="presParOf" srcId="{B49799A3-082C-4BEA-B340-F64488C70E73}" destId="{5760C4AD-7865-4F27-8DEA-BC9AA81B0FC3}" srcOrd="0" destOrd="0" presId="urn:microsoft.com/office/officeart/2005/8/layout/bProcess3"/>
    <dgm:cxn modelId="{3A4BDB37-017D-452B-BBC7-040DBADCBFDA}" type="presParOf" srcId="{622DDE97-95DC-44E0-B098-B1FAC6C09905}" destId="{D24B2FE2-F0B5-40CB-AF5D-C288EE56B06B}" srcOrd="8" destOrd="0" presId="urn:microsoft.com/office/officeart/2005/8/layout/bProcess3"/>
    <dgm:cxn modelId="{E852E772-D4EB-4EE2-BAF2-9DBEAF8AEC9B}" type="presParOf" srcId="{622DDE97-95DC-44E0-B098-B1FAC6C09905}" destId="{45C5245B-5017-4CAC-9C4D-68BB20E97B8B}" srcOrd="9" destOrd="0" presId="urn:microsoft.com/office/officeart/2005/8/layout/bProcess3"/>
    <dgm:cxn modelId="{46AADB30-6C8D-4109-8EC7-F95C7C07C29F}" type="presParOf" srcId="{45C5245B-5017-4CAC-9C4D-68BB20E97B8B}" destId="{BEE66F4D-1DBD-405A-A69A-B1FE5868471B}" srcOrd="0" destOrd="0" presId="urn:microsoft.com/office/officeart/2005/8/layout/bProcess3"/>
    <dgm:cxn modelId="{E37A598A-7749-4B52-AB44-1D342FFAF4F1}" type="presParOf" srcId="{622DDE97-95DC-44E0-B098-B1FAC6C09905}" destId="{E9D65E87-A0A0-4493-AFC3-1278885F416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CBDAF-6590-4262-BC1B-CFC909175878}">
      <dsp:nvSpPr>
        <dsp:cNvPr id="0" name=""/>
        <dsp:cNvSpPr/>
      </dsp:nvSpPr>
      <dsp:spPr>
        <a:xfrm>
          <a:off x="3575065" y="1274977"/>
          <a:ext cx="646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439"/>
              </a:moveTo>
              <a:lnTo>
                <a:pt x="340419" y="58439"/>
              </a:lnTo>
              <a:lnTo>
                <a:pt x="340419" y="45720"/>
              </a:lnTo>
              <a:lnTo>
                <a:pt x="64663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1450" y="1316803"/>
        <a:ext cx="33867" cy="7788"/>
      </dsp:txXfrm>
    </dsp:sp>
    <dsp:sp modelId="{C86E5619-E2FA-4713-87B8-3624CB8DCB2D}">
      <dsp:nvSpPr>
        <dsp:cNvPr id="0" name=""/>
        <dsp:cNvSpPr/>
      </dsp:nvSpPr>
      <dsp:spPr>
        <a:xfrm>
          <a:off x="190504" y="317508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Figure out what I want to go to </a:t>
          </a:r>
          <a:r>
            <a:rPr lang="en-US" sz="3500" kern="1200" smtClean="0"/>
            <a:t>college for</a:t>
          </a:r>
          <a:endParaRPr lang="en-US" sz="3500" kern="1200" dirty="0"/>
        </a:p>
      </dsp:txBody>
      <dsp:txXfrm>
        <a:off x="190504" y="317508"/>
        <a:ext cx="3386360" cy="2031816"/>
      </dsp:txXfrm>
    </dsp:sp>
    <dsp:sp modelId="{9C6C83FE-1735-47FF-A4C4-DCF57C3D8078}">
      <dsp:nvSpPr>
        <dsp:cNvPr id="0" name=""/>
        <dsp:cNvSpPr/>
      </dsp:nvSpPr>
      <dsp:spPr>
        <a:xfrm>
          <a:off x="7638664" y="1274977"/>
          <a:ext cx="472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558" y="45720"/>
              </a:lnTo>
              <a:lnTo>
                <a:pt x="253558" y="45740"/>
              </a:lnTo>
              <a:lnTo>
                <a:pt x="472917" y="4574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862535" y="1316803"/>
        <a:ext cx="25175" cy="7788"/>
      </dsp:txXfrm>
    </dsp:sp>
    <dsp:sp modelId="{94000CBC-D514-458D-BE40-1D76404C0BEA}">
      <dsp:nvSpPr>
        <dsp:cNvPr id="0" name=""/>
        <dsp:cNvSpPr/>
      </dsp:nvSpPr>
      <dsp:spPr>
        <a:xfrm>
          <a:off x="4254103" y="304789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Graduate</a:t>
          </a:r>
          <a:endParaRPr lang="en-US" sz="3500" kern="1200" dirty="0"/>
        </a:p>
      </dsp:txBody>
      <dsp:txXfrm>
        <a:off x="4254103" y="304789"/>
        <a:ext cx="3386360" cy="2031816"/>
      </dsp:txXfrm>
    </dsp:sp>
    <dsp:sp modelId="{CC5EFD67-BF6D-4756-8252-A8D64EF034BC}">
      <dsp:nvSpPr>
        <dsp:cNvPr id="0" name=""/>
        <dsp:cNvSpPr/>
      </dsp:nvSpPr>
      <dsp:spPr>
        <a:xfrm>
          <a:off x="1943488" y="2334826"/>
          <a:ext cx="7893674" cy="1108280"/>
        </a:xfrm>
        <a:custGeom>
          <a:avLst/>
          <a:gdLst/>
          <a:ahLst/>
          <a:cxnLst/>
          <a:rect l="0" t="0" r="0" b="0"/>
          <a:pathLst>
            <a:path>
              <a:moveTo>
                <a:pt x="7893674" y="0"/>
              </a:moveTo>
              <a:lnTo>
                <a:pt x="7893674" y="571240"/>
              </a:lnTo>
              <a:lnTo>
                <a:pt x="0" y="571240"/>
              </a:lnTo>
              <a:lnTo>
                <a:pt x="0" y="110828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90940" y="2885072"/>
        <a:ext cx="398770" cy="7788"/>
      </dsp:txXfrm>
    </dsp:sp>
    <dsp:sp modelId="{DBAA1340-1328-4448-B231-E973F8A0D3E7}">
      <dsp:nvSpPr>
        <dsp:cNvPr id="0" name=""/>
        <dsp:cNvSpPr/>
      </dsp:nvSpPr>
      <dsp:spPr>
        <a:xfrm>
          <a:off x="8143982" y="304809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Quit working at DQ</a:t>
          </a:r>
          <a:endParaRPr lang="en-US" sz="3500" kern="1200" dirty="0"/>
        </a:p>
      </dsp:txBody>
      <dsp:txXfrm>
        <a:off x="8143982" y="304809"/>
        <a:ext cx="3386360" cy="2031816"/>
      </dsp:txXfrm>
    </dsp:sp>
    <dsp:sp modelId="{B49799A3-082C-4BEA-B340-F64488C70E73}">
      <dsp:nvSpPr>
        <dsp:cNvPr id="0" name=""/>
        <dsp:cNvSpPr/>
      </dsp:nvSpPr>
      <dsp:spPr>
        <a:xfrm>
          <a:off x="3634868" y="4445695"/>
          <a:ext cx="7355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882" y="45720"/>
              </a:lnTo>
              <a:lnTo>
                <a:pt x="384882" y="58439"/>
              </a:lnTo>
              <a:lnTo>
                <a:pt x="735564" y="58439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3494" y="4487520"/>
        <a:ext cx="38313" cy="7788"/>
      </dsp:txXfrm>
    </dsp:sp>
    <dsp:sp modelId="{91EF60EF-4E0E-4D26-BA58-462405E04F78}">
      <dsp:nvSpPr>
        <dsp:cNvPr id="0" name=""/>
        <dsp:cNvSpPr/>
      </dsp:nvSpPr>
      <dsp:spPr>
        <a:xfrm>
          <a:off x="250307" y="3475506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Find two new jobs</a:t>
          </a:r>
          <a:endParaRPr lang="en-US" sz="3500" kern="1200" dirty="0"/>
        </a:p>
      </dsp:txBody>
      <dsp:txXfrm>
        <a:off x="250307" y="3475506"/>
        <a:ext cx="3386360" cy="2031816"/>
      </dsp:txXfrm>
    </dsp:sp>
    <dsp:sp modelId="{45C5245B-5017-4CAC-9C4D-68BB20E97B8B}">
      <dsp:nvSpPr>
        <dsp:cNvPr id="0" name=""/>
        <dsp:cNvSpPr/>
      </dsp:nvSpPr>
      <dsp:spPr>
        <a:xfrm>
          <a:off x="7787393" y="4433016"/>
          <a:ext cx="388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1117"/>
              </a:moveTo>
              <a:lnTo>
                <a:pt x="211585" y="71117"/>
              </a:lnTo>
              <a:lnTo>
                <a:pt x="211585" y="45720"/>
              </a:lnTo>
              <a:lnTo>
                <a:pt x="38897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71370" y="4474842"/>
        <a:ext cx="21016" cy="7788"/>
      </dsp:txXfrm>
    </dsp:sp>
    <dsp:sp modelId="{D24B2FE2-F0B5-40CB-AF5D-C288EE56B06B}">
      <dsp:nvSpPr>
        <dsp:cNvPr id="0" name=""/>
        <dsp:cNvSpPr/>
      </dsp:nvSpPr>
      <dsp:spPr>
        <a:xfrm>
          <a:off x="4402832" y="3488226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Start saving money for college</a:t>
          </a:r>
          <a:endParaRPr lang="en-US" sz="3500" kern="1200" dirty="0"/>
        </a:p>
      </dsp:txBody>
      <dsp:txXfrm>
        <a:off x="4402832" y="3488226"/>
        <a:ext cx="3386360" cy="2031816"/>
      </dsp:txXfrm>
    </dsp:sp>
    <dsp:sp modelId="{E9D65E87-A0A0-4493-AFC3-1278885F4169}">
      <dsp:nvSpPr>
        <dsp:cNvPr id="0" name=""/>
        <dsp:cNvSpPr/>
      </dsp:nvSpPr>
      <dsp:spPr>
        <a:xfrm>
          <a:off x="8208763" y="3462828"/>
          <a:ext cx="3386360" cy="2031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Find a college to go to</a:t>
          </a:r>
          <a:endParaRPr lang="en-US" sz="3500" kern="1200" dirty="0"/>
        </a:p>
      </dsp:txBody>
      <dsp:txXfrm>
        <a:off x="8208763" y="3462828"/>
        <a:ext cx="3386360" cy="2031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15FC-4A70-4741-9C0E-38C52B3EEB9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97CA-E2F8-4201-B794-44E04490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1571007"/>
              </p:ext>
            </p:extLst>
          </p:nvPr>
        </p:nvGraphicFramePr>
        <p:xfrm>
          <a:off x="190500" y="152400"/>
          <a:ext cx="117348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23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Timinskas</dc:creator>
  <cp:lastModifiedBy>Andrew Timinskas</cp:lastModifiedBy>
  <cp:revision>2</cp:revision>
  <dcterms:created xsi:type="dcterms:W3CDTF">2018-09-11T11:25:18Z</dcterms:created>
  <dcterms:modified xsi:type="dcterms:W3CDTF">2018-09-11T11:40:04Z</dcterms:modified>
</cp:coreProperties>
</file>