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8543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b18c90a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b18c90a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9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 txBox="1"/>
          <p:nvPr/>
        </p:nvSpPr>
        <p:spPr>
          <a:xfrm>
            <a:off x="3302350" y="28425"/>
            <a:ext cx="58206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3" name="Google Shape;133;p26"/>
          <p:cNvSpPr txBox="1"/>
          <p:nvPr/>
        </p:nvSpPr>
        <p:spPr>
          <a:xfrm>
            <a:off x="2457550" y="0"/>
            <a:ext cx="66654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26"/>
          <p:cNvSpPr txBox="1"/>
          <p:nvPr/>
        </p:nvSpPr>
        <p:spPr>
          <a:xfrm>
            <a:off x="-988275" y="1372275"/>
            <a:ext cx="58206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955497" y="-2850"/>
            <a:ext cx="8205503" cy="45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שם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 smtClean="0">
                <a:solidFill>
                  <a:schemeClr val="dk1"/>
                </a:solidFill>
              </a:rPr>
              <a:t>הפרויקט</a:t>
            </a:r>
            <a:r>
              <a:rPr lang="he-IL" sz="1800" dirty="0" smtClean="0">
                <a:solidFill>
                  <a:schemeClr val="dk1"/>
                </a:solidFill>
              </a:rPr>
              <a:t>: </a:t>
            </a:r>
            <a:r>
              <a:rPr lang="en-US" sz="1800" dirty="0" err="1" smtClean="0">
                <a:solidFill>
                  <a:schemeClr val="dk1"/>
                </a:solidFill>
              </a:rPr>
              <a:t>Eevee</a:t>
            </a:r>
            <a:r>
              <a:rPr lang="en-US" sz="1800" dirty="0" smtClean="0">
                <a:solidFill>
                  <a:schemeClr val="dk1"/>
                </a:solidFill>
              </a:rPr>
              <a:t> Mod Manager</a:t>
            </a:r>
            <a:r>
              <a:rPr lang="he-IL" sz="1800" dirty="0" smtClean="0">
                <a:solidFill>
                  <a:schemeClr val="dk1"/>
                </a:solidFill>
              </a:rPr>
              <a:t>    </a:t>
            </a:r>
            <a:r>
              <a:rPr lang="en-GB" sz="1800" dirty="0" smtClean="0">
                <a:solidFill>
                  <a:schemeClr val="dk1"/>
                </a:solidFill>
              </a:rPr>
              <a:t>    </a:t>
            </a:r>
            <a:r>
              <a:rPr lang="en-GB" sz="1800" dirty="0" err="1">
                <a:solidFill>
                  <a:schemeClr val="dk1"/>
                </a:solidFill>
              </a:rPr>
              <a:t>שמות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 smtClean="0">
                <a:solidFill>
                  <a:schemeClr val="dk1"/>
                </a:solidFill>
              </a:rPr>
              <a:t>חניכים</a:t>
            </a:r>
            <a:r>
              <a:rPr lang="he-IL" sz="1800" dirty="0" smtClean="0">
                <a:solidFill>
                  <a:schemeClr val="dk1"/>
                </a:solidFill>
              </a:rPr>
              <a:t>: טל חדד</a:t>
            </a:r>
            <a:endParaRPr sz="1400" dirty="0"/>
          </a:p>
        </p:txBody>
      </p:sp>
      <p:sp>
        <p:nvSpPr>
          <p:cNvPr id="137" name="Google Shape;137;p26"/>
          <p:cNvSpPr txBox="1"/>
          <p:nvPr/>
        </p:nvSpPr>
        <p:spPr>
          <a:xfrm>
            <a:off x="7338325" y="528100"/>
            <a:ext cx="11862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הבעיה</a:t>
            </a:r>
            <a:endParaRPr sz="1400" b="1"/>
          </a:p>
        </p:txBody>
      </p:sp>
      <p:sp>
        <p:nvSpPr>
          <p:cNvPr id="138" name="Google Shape;138;p26"/>
          <p:cNvSpPr txBox="1"/>
          <p:nvPr/>
        </p:nvSpPr>
        <p:spPr>
          <a:xfrm>
            <a:off x="5282725" y="528100"/>
            <a:ext cx="1413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הפתרון</a:t>
            </a:r>
            <a:endParaRPr sz="1400" b="1"/>
          </a:p>
        </p:txBody>
      </p:sp>
      <p:sp>
        <p:nvSpPr>
          <p:cNvPr id="139" name="Google Shape;139;p26"/>
          <p:cNvSpPr txBox="1"/>
          <p:nvPr/>
        </p:nvSpPr>
        <p:spPr>
          <a:xfrm>
            <a:off x="3805575" y="528100"/>
            <a:ext cx="15186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הצעת ערך יחודית</a:t>
            </a:r>
            <a:endParaRPr sz="1400" b="1"/>
          </a:p>
        </p:txBody>
      </p:sp>
      <p:sp>
        <p:nvSpPr>
          <p:cNvPr id="140" name="Google Shape;140;p26"/>
          <p:cNvSpPr txBox="1"/>
          <p:nvPr/>
        </p:nvSpPr>
        <p:spPr>
          <a:xfrm>
            <a:off x="1634847" y="466630"/>
            <a:ext cx="1413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err="1"/>
              <a:t>המניע</a:t>
            </a:r>
            <a:endParaRPr sz="1400" b="1" dirty="0"/>
          </a:p>
        </p:txBody>
      </p:sp>
      <p:sp>
        <p:nvSpPr>
          <p:cNvPr id="141" name="Google Shape;141;p26"/>
          <p:cNvSpPr txBox="1"/>
          <p:nvPr/>
        </p:nvSpPr>
        <p:spPr>
          <a:xfrm>
            <a:off x="5470444" y="2315419"/>
            <a:ext cx="18303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מאפייני וסוגי לקוחות</a:t>
            </a:r>
            <a:endParaRPr sz="1400" b="1"/>
          </a:p>
        </p:txBody>
      </p:sp>
      <p:sp>
        <p:nvSpPr>
          <p:cNvPr id="142" name="Google Shape;142;p26"/>
          <p:cNvSpPr txBox="1"/>
          <p:nvPr/>
        </p:nvSpPr>
        <p:spPr>
          <a:xfrm>
            <a:off x="2006125" y="2204500"/>
            <a:ext cx="1413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יתרון יחסי שלי</a:t>
            </a:r>
            <a:endParaRPr sz="1400" b="1"/>
          </a:p>
        </p:txBody>
      </p:sp>
      <p:sp>
        <p:nvSpPr>
          <p:cNvPr id="143" name="Google Shape;143;p26"/>
          <p:cNvSpPr txBox="1"/>
          <p:nvPr/>
        </p:nvSpPr>
        <p:spPr>
          <a:xfrm>
            <a:off x="7263925" y="3880900"/>
            <a:ext cx="1413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עלויות \ השקעה</a:t>
            </a:r>
            <a:endParaRPr sz="1400" b="1"/>
          </a:p>
        </p:txBody>
      </p:sp>
      <p:sp>
        <p:nvSpPr>
          <p:cNvPr id="144" name="Google Shape;144;p26"/>
          <p:cNvSpPr txBox="1"/>
          <p:nvPr/>
        </p:nvSpPr>
        <p:spPr>
          <a:xfrm>
            <a:off x="2691925" y="3880900"/>
            <a:ext cx="1413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מה יצא לנו מזה</a:t>
            </a:r>
            <a:endParaRPr sz="1400" b="1"/>
          </a:p>
        </p:txBody>
      </p:sp>
      <p:sp>
        <p:nvSpPr>
          <p:cNvPr id="145" name="Google Shape;145;p26"/>
          <p:cNvSpPr txBox="1"/>
          <p:nvPr/>
        </p:nvSpPr>
        <p:spPr>
          <a:xfrm>
            <a:off x="7416181" y="2510650"/>
            <a:ext cx="16161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הצעות דומות בשוק</a:t>
            </a:r>
            <a:endParaRPr sz="1400" b="1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550" y="614400"/>
            <a:ext cx="396225" cy="5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-168350" y="514066"/>
            <a:ext cx="19077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>
                <a:solidFill>
                  <a:schemeClr val="dk1"/>
                </a:solidFill>
              </a:rPr>
              <a:t>    </a:t>
            </a:r>
            <a:r>
              <a:rPr lang="en-GB" sz="1400" b="1" dirty="0" err="1">
                <a:solidFill>
                  <a:schemeClr val="dk1"/>
                </a:solidFill>
              </a:rPr>
              <a:t>מדדים</a:t>
            </a:r>
            <a:r>
              <a:rPr lang="en-GB" sz="1400" b="1" dirty="0">
                <a:solidFill>
                  <a:schemeClr val="dk1"/>
                </a:solidFill>
              </a:rPr>
              <a:t> </a:t>
            </a:r>
            <a:r>
              <a:rPr lang="en-GB" sz="1400" b="1" dirty="0" err="1">
                <a:solidFill>
                  <a:schemeClr val="dk1"/>
                </a:solidFill>
              </a:rPr>
              <a:t>להצלחה</a:t>
            </a:r>
            <a:r>
              <a:rPr lang="en-GB" sz="1400" b="1" dirty="0">
                <a:solidFill>
                  <a:schemeClr val="dk1"/>
                </a:solidFill>
              </a:rPr>
              <a:t> -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 err="1">
                <a:solidFill>
                  <a:schemeClr val="dk1"/>
                </a:solidFill>
              </a:rPr>
              <a:t>פונקציונליות</a:t>
            </a:r>
            <a:r>
              <a:rPr lang="en-GB" sz="1400" b="1" dirty="0">
                <a:solidFill>
                  <a:schemeClr val="dk1"/>
                </a:solidFill>
              </a:rPr>
              <a:t> MVP 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263925" y="2810430"/>
            <a:ext cx="1839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>Mod Organizer</a:t>
            </a:r>
            <a:br>
              <a:rPr lang="en-US" dirty="0" smtClean="0"/>
            </a:br>
            <a:r>
              <a:rPr lang="en-US" dirty="0" smtClean="0"/>
              <a:t>Vortex Mod Manager</a:t>
            </a:r>
            <a:br>
              <a:rPr lang="en-US" dirty="0" smtClean="0"/>
            </a:br>
            <a:r>
              <a:rPr lang="en-US" dirty="0" smtClean="0"/>
              <a:t>Nexus Mod Manager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63698" y="896789"/>
            <a:ext cx="17031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אינטגרציה של כל הכלים שנדרשים להתקנה נכונה וטובה של מודים אבל באופן אוטומטי ופשוט למשתמש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מערכת </a:t>
            </a:r>
            <a:r>
              <a:rPr lang="en-US" sz="1100" dirty="0" smtClean="0"/>
              <a:t>AI</a:t>
            </a:r>
            <a:r>
              <a:rPr lang="he-IL" sz="1100" dirty="0" smtClean="0"/>
              <a:t> שמפענחת בעיות ומציעה פתרונות אליהן באמצעות </a:t>
            </a:r>
            <a:r>
              <a:rPr lang="en-US" sz="1100" dirty="0" smtClean="0"/>
              <a:t>ML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469308" y="817144"/>
            <a:ext cx="17031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יצירת </a:t>
            </a:r>
            <a:r>
              <a:rPr lang="en-US" sz="1100" dirty="0" smtClean="0"/>
              <a:t>Mod Manager</a:t>
            </a:r>
            <a:r>
              <a:rPr lang="he-IL" sz="1100" dirty="0" smtClean="0"/>
              <a:t> חדש שיכלול את כל הכלים שנדרשים להתקנת מודים אידיאלית באופן אוטומטי.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בנוסף לכך גם מערכת </a:t>
            </a:r>
            <a:r>
              <a:rPr lang="en-US" sz="1100" dirty="0" smtClean="0"/>
              <a:t>AI</a:t>
            </a:r>
            <a:r>
              <a:rPr lang="he-IL" sz="1100" dirty="0" smtClean="0"/>
              <a:t> שיודעת לפתור בעיות ובאגים באמצעות קלט או פלט של משחק.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890055" y="2556191"/>
            <a:ext cx="17031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אני יחסית מתמצא מאוד בתהליך ה</a:t>
            </a:r>
            <a:r>
              <a:rPr lang="en-US" sz="1100" dirty="0" smtClean="0"/>
              <a:t>MODDING</a:t>
            </a:r>
            <a:r>
              <a:rPr lang="he-IL" sz="1100" dirty="0" smtClean="0"/>
              <a:t> ובפעולות שנדרשות עבור התקנה חכמה.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אני יצירתי וגם חוויתי כל מיני בעיות שהייתי מנסה לפתור בכלי שלי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68" y="1194646"/>
            <a:ext cx="17031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המערכת נוחה ופשוטה למשתמש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הורדה והתקנה יעילה ומהירה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VFS</a:t>
            </a:r>
            <a:r>
              <a:rPr lang="he-IL" sz="1100" dirty="0" smtClean="0"/>
              <a:t> שעובדת טוב, ביעילות ובמהירות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ניהול נוח ומקצועי של מודים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סיפוק פתרונות לבעיות שפוענחו או דווחו שקורות במשחק בזמן </a:t>
            </a:r>
            <a:r>
              <a:rPr lang="en-US" sz="1100" dirty="0" smtClean="0"/>
              <a:t>RUNTIME</a:t>
            </a:r>
            <a:endParaRPr lang="he-IL" sz="11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11701" y="4133185"/>
            <a:ext cx="3850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ניסיון ענק במערכות קבצים (</a:t>
            </a:r>
            <a:r>
              <a:rPr lang="en-US" sz="1100" dirty="0" smtClean="0"/>
              <a:t>VFS</a:t>
            </a:r>
            <a:r>
              <a:rPr lang="he-IL" sz="1100" dirty="0" smtClean="0"/>
              <a:t>) , בפיתוח אפליקציות שולחן עבודה </a:t>
            </a:r>
            <a:r>
              <a:rPr lang="he-IL" sz="1100" dirty="0" err="1" smtClean="0"/>
              <a:t>וב</a:t>
            </a:r>
            <a:r>
              <a:rPr lang="en-US" sz="1100" dirty="0" smtClean="0"/>
              <a:t>Machine Learning</a:t>
            </a:r>
            <a:br>
              <a:rPr lang="en-US" sz="1100" dirty="0" smtClean="0"/>
            </a:br>
            <a:r>
              <a:rPr lang="he-IL" sz="1100" dirty="0" smtClean="0"/>
              <a:t>כלי שנוח יותר לשימוש או אפילו להפוך לצורך לשוק המודרים כך שאשתמש בו בעצמי.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5530730" y="2544100"/>
            <a:ext cx="1687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מודרים מכל העולם.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אם ה</a:t>
            </a:r>
            <a:r>
              <a:rPr lang="en-US" sz="1100" dirty="0" smtClean="0"/>
              <a:t>VFS</a:t>
            </a:r>
            <a:r>
              <a:rPr lang="he-IL" sz="1100" dirty="0" smtClean="0"/>
              <a:t> תעבוד טוב היא תוכל להפוך למוצר נוסף שאוכל לספק למפתחים עבור תוכנות שלהם.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אם הכלי יהיה טוב מספיק </a:t>
            </a:r>
            <a:r>
              <a:rPr lang="en-US" sz="1100" dirty="0" smtClean="0"/>
              <a:t>NEXUS</a:t>
            </a:r>
            <a:r>
              <a:rPr lang="he-IL" sz="1100" dirty="0" smtClean="0"/>
              <a:t> יכולים להיות לקוח פוטנציאלי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674742" y="4213164"/>
            <a:ext cx="3884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זמן בלמידה של חומר חדש ב</a:t>
            </a:r>
            <a:r>
              <a:rPr lang="en-US" sz="1100" dirty="0" smtClean="0"/>
              <a:t>c</a:t>
            </a:r>
            <a:r>
              <a:rPr lang="he-IL" sz="1100" dirty="0" smtClean="0"/>
              <a:t>++</a:t>
            </a:r>
            <a:r>
              <a:rPr lang="en-US" sz="1100" dirty="0" smtClean="0"/>
              <a:t> </a:t>
            </a:r>
            <a:r>
              <a:rPr lang="en-US" sz="1100" dirty="0"/>
              <a:t> </a:t>
            </a:r>
            <a:r>
              <a:rPr lang="he-IL" sz="1100" dirty="0" smtClean="0"/>
              <a:t>(</a:t>
            </a:r>
            <a:r>
              <a:rPr lang="en-US" sz="1100" dirty="0" smtClean="0"/>
              <a:t>VFS</a:t>
            </a:r>
            <a:r>
              <a:rPr lang="he-IL" sz="1100" dirty="0" smtClean="0"/>
              <a:t>)</a:t>
            </a:r>
            <a:r>
              <a:rPr lang="he-IL" sz="1100" dirty="0"/>
              <a:t> </a:t>
            </a:r>
            <a:r>
              <a:rPr lang="he-IL" sz="1100" dirty="0" smtClean="0"/>
              <a:t>במיוחד כי אין כמעט בכלל תיעוד עבור הנושא הזה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זמן בלמידה של </a:t>
            </a:r>
            <a:r>
              <a:rPr lang="en-US" sz="1100" dirty="0" smtClean="0"/>
              <a:t>ML</a:t>
            </a:r>
            <a:r>
              <a:rPr lang="he-IL" sz="1100" dirty="0" smtClean="0"/>
              <a:t> והבנה של איך למצוא ולפענח בעיות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עיצוב גרפי ו</a:t>
            </a:r>
            <a:r>
              <a:rPr lang="en-US" sz="1100" dirty="0" smtClean="0"/>
              <a:t>GUI</a:t>
            </a:r>
            <a:r>
              <a:rPr lang="he-IL" sz="1100" dirty="0" smtClean="0"/>
              <a:t> – לא נושא שיש לי בו הרבה ניסיון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201411" y="817192"/>
            <a:ext cx="18952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מסובך מאוד להוריד ולהתקין מודים למשחקים מכיוון שצריך להשקיע הרבה זמן טרם כל הורדה בקריאה של הצרכים שלה וחוסר ההתאמה שלה למודים אחרים.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בנוסף לכך עבור התקנה חכמה נדרשים מלא כלים חיצוניים ומשתמש פשוט יסתבך בתהליך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815902" y="708149"/>
            <a:ext cx="17594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להתעמק בנושאים האלה שמאוד חשובים בעיניי לתחום הפיתוח בו אני מקווה לעסוק בעתיד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ניסיון בנושאים הללו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1100" dirty="0" smtClean="0"/>
              <a:t>לפתור את הקושי הנוכחי ב</a:t>
            </a:r>
            <a:r>
              <a:rPr lang="en-US" sz="1100" dirty="0" smtClean="0"/>
              <a:t>MODDING</a:t>
            </a:r>
            <a:r>
              <a:rPr lang="he-IL" sz="1100" dirty="0" smtClean="0"/>
              <a:t> חכם ונכון, לשפר את התהליך ואולי אפילו לאפשר מודים חדשים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164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Tal Hadad</cp:lastModifiedBy>
  <cp:revision>22</cp:revision>
  <dcterms:modified xsi:type="dcterms:W3CDTF">2018-08-07T18:44:51Z</dcterms:modified>
</cp:coreProperties>
</file>