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64e5ad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64e5ad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7acb5a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7acb5a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64e5ad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64e5ad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7acb5a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c7acb5a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7acb5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7acb5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64e5ad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64e5ad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7acb5a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7acb5a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7acb5a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c7acb5a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91c617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91c617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51900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51900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7acb5a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7acb5a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JSz4z_sUTK2HyQHS97V5w_JCxyZ_0GlG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" y="0"/>
            <a:ext cx="91440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 title="RPReplay_Final1645035440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021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2372800" y="1901175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900" y="1029300"/>
            <a:ext cx="5442199" cy="345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/>
        </p:nvSpPr>
        <p:spPr>
          <a:xfrm>
            <a:off x="2159100" y="2136975"/>
            <a:ext cx="4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773" y="1544025"/>
            <a:ext cx="2212150" cy="2203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4517150" y="1923275"/>
            <a:ext cx="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4141325" y="2954925"/>
            <a:ext cx="11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6212000" y="22770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1572725" y="3747325"/>
            <a:ext cx="20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программирования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4133950" y="1739075"/>
            <a:ext cx="1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4318175" y="1702225"/>
            <a:ext cx="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3728750" y="3355125"/>
            <a:ext cx="16359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Интерпретатор  Visual Studio Code</a:t>
            </a:r>
            <a:endParaRPr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4325550" y="1842225"/>
            <a:ext cx="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3979200" y="1856975"/>
            <a:ext cx="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1393" y="1585450"/>
            <a:ext cx="1503250" cy="15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5696175" y="1702225"/>
            <a:ext cx="21297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Библиотеки:</a:t>
            </a:r>
            <a:endParaRPr sz="1300"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B1861"/>
              </a:buClr>
              <a:buSzPts val="1300"/>
              <a:buFont typeface="Times New Roman"/>
              <a:buChar char="❖"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pyTelegramBotAPI</a:t>
            </a:r>
            <a:endParaRPr sz="1300"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861"/>
              </a:buClr>
              <a:buSzPts val="1300"/>
              <a:buFont typeface="Times New Roman"/>
              <a:buChar char="❖"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(Natural Language Toolkit)</a:t>
            </a:r>
            <a:endParaRPr sz="1300"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861"/>
              </a:buClr>
              <a:buSzPts val="1300"/>
              <a:buFont typeface="Times New Roman"/>
              <a:buChar char="❖"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endParaRPr sz="1300"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861"/>
              </a:buClr>
              <a:buSzPts val="1300"/>
              <a:buFont typeface="Times New Roman"/>
              <a:buChar char="❖"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Pymorphy2</a:t>
            </a:r>
            <a:endParaRPr sz="1300"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861"/>
              </a:buClr>
              <a:buSzPts val="1300"/>
              <a:buFont typeface="Times New Roman"/>
              <a:buChar char="❖"/>
            </a:pPr>
            <a:r>
              <a:rPr lang="ru" sz="1300">
                <a:solidFill>
                  <a:srgbClr val="2B1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FuzzyWuzzy</a:t>
            </a:r>
            <a:endParaRPr>
              <a:solidFill>
                <a:srgbClr val="2B1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