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handoutMasterIdLst>
    <p:handoutMasterId r:id="rId13"/>
  </p:handoutMasterIdLst>
  <p:sldIdLst>
    <p:sldId id="256" r:id="rId2"/>
    <p:sldId id="257" r:id="rId3"/>
    <p:sldId id="259" r:id="rId4"/>
    <p:sldId id="265" r:id="rId5"/>
    <p:sldId id="260" r:id="rId6"/>
    <p:sldId id="258"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80DFF-E82E-4229-9F03-15A976366FCF}" v="64" dt="2023-09-02T15:35:30.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9BE430-091A-4F0B-9952-1C29828E2A02}" type="datetimeFigureOut">
              <a:rPr lang="en-US" smtClean="0"/>
              <a:t>9/2/2023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E5465-165F-4B2D-A37F-70CE5E6A1539}" type="slidenum">
              <a:rPr lang="en-US" smtClean="0"/>
              <a:t>‹#›</a:t>
            </a:fld>
            <a:endParaRPr lang="en-US"/>
          </a:p>
        </p:txBody>
      </p:sp>
    </p:spTree>
    <p:extLst>
      <p:ext uri="{BB962C8B-B14F-4D97-AF65-F5344CB8AC3E}">
        <p14:creationId xmlns:p14="http://schemas.microsoft.com/office/powerpoint/2010/main" val="39637090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F24BF-3953-4C35-81A6-55B396E008C2}" type="datetimeFigureOut">
              <a:rPr lang="en-US" smtClean="0"/>
              <a:t>9/2/2023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CA962-4D1A-47E1-B016-7F73F5225B8E}" type="slidenum">
              <a:rPr lang="en-US" smtClean="0"/>
              <a:t>‹#›</a:t>
            </a:fld>
            <a:endParaRPr lang="en-US"/>
          </a:p>
        </p:txBody>
      </p:sp>
    </p:spTree>
    <p:extLst>
      <p:ext uri="{BB962C8B-B14F-4D97-AF65-F5344CB8AC3E}">
        <p14:creationId xmlns:p14="http://schemas.microsoft.com/office/powerpoint/2010/main" val="25551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DCA962-4D1A-47E1-B016-7F73F5225B8E}" type="slidenum">
              <a:rPr lang="en-US" smtClean="0"/>
              <a:t>1</a:t>
            </a:fld>
            <a:endParaRPr lang="en-US"/>
          </a:p>
        </p:txBody>
      </p:sp>
    </p:spTree>
    <p:extLst>
      <p:ext uri="{BB962C8B-B14F-4D97-AF65-F5344CB8AC3E}">
        <p14:creationId xmlns:p14="http://schemas.microsoft.com/office/powerpoint/2010/main" val="1228813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428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75086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31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Georgia" panose="02040502050405020303"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9" name="Rectangle 8"/>
          <p:cNvSpPr/>
          <p:nvPr userDrawn="1"/>
        </p:nvSpPr>
        <p:spPr>
          <a:xfrm>
            <a:off x="0" y="-1"/>
            <a:ext cx="12192000"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0" y="6473825"/>
            <a:ext cx="12192000"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951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p:nvPr userDrawn="1"/>
        </p:nvSpPr>
        <p:spPr>
          <a:xfrm>
            <a:off x="0" y="-1"/>
            <a:ext cx="12192000"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473825"/>
            <a:ext cx="12192000" cy="3651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8278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0845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9243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3629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2268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9539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113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1416679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b="1"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491" y="489760"/>
            <a:ext cx="7982309" cy="2042543"/>
          </a:xfrm>
        </p:spPr>
        <p:txBody>
          <a:bodyPr>
            <a:normAutofit fontScale="90000"/>
          </a:bodyPr>
          <a:lstStyle/>
          <a:p>
            <a:pPr algn="l"/>
            <a:r>
              <a:rPr lang="en-US" dirty="0">
                <a:cs typeface="Calibri Light"/>
              </a:rPr>
              <a:t>Internship on </a:t>
            </a:r>
            <a:br>
              <a:rPr lang="en-US" dirty="0">
                <a:cs typeface="Calibri Light"/>
              </a:rPr>
            </a:br>
            <a:r>
              <a:rPr lang="en-US" dirty="0">
                <a:cs typeface="Calibri Light"/>
              </a:rPr>
              <a:t>NIC ASIA BANK LTD</a:t>
            </a:r>
            <a:endParaRPr lang="en-US" dirty="0"/>
          </a:p>
        </p:txBody>
      </p:sp>
      <p:sp>
        <p:nvSpPr>
          <p:cNvPr id="3" name="Subtitle 2"/>
          <p:cNvSpPr>
            <a:spLocks noGrp="1"/>
          </p:cNvSpPr>
          <p:nvPr>
            <p:ph type="subTitle" idx="1"/>
          </p:nvPr>
        </p:nvSpPr>
        <p:spPr>
          <a:xfrm>
            <a:off x="6009735" y="3602038"/>
            <a:ext cx="6182265" cy="1655762"/>
          </a:xfrm>
        </p:spPr>
        <p:txBody>
          <a:bodyPr vert="horz" lIns="91440" tIns="45720" rIns="91440" bIns="45720" rtlCol="0" anchor="t">
            <a:normAutofit/>
          </a:bodyPr>
          <a:lstStyle/>
          <a:p>
            <a:r>
              <a:rPr lang="en-US" dirty="0">
                <a:cs typeface="Calibri"/>
              </a:rPr>
              <a:t>DIWA GURUNG</a:t>
            </a:r>
          </a:p>
          <a:p>
            <a:r>
              <a:rPr lang="en-US" dirty="0">
                <a:cs typeface="Calibri"/>
              </a:rPr>
              <a:t>BBA, </a:t>
            </a:r>
            <a:r>
              <a:rPr lang="en-US" dirty="0" smtClean="0">
                <a:cs typeface="Calibri"/>
              </a:rPr>
              <a:t>8</a:t>
            </a:r>
            <a:r>
              <a:rPr lang="en-US" baseline="30000" dirty="0" smtClean="0">
                <a:cs typeface="Calibri"/>
              </a:rPr>
              <a:t>th</a:t>
            </a:r>
            <a:r>
              <a:rPr lang="en-US" dirty="0" smtClean="0">
                <a:cs typeface="Calibri"/>
              </a:rPr>
              <a:t> </a:t>
            </a:r>
            <a:r>
              <a:rPr lang="en-US" dirty="0">
                <a:cs typeface="Calibri"/>
              </a:rPr>
              <a:t>SEMESTER</a:t>
            </a:r>
          </a:p>
        </p:txBody>
      </p:sp>
      <p:pic>
        <p:nvPicPr>
          <p:cNvPr id="1026" name="Picture 2" descr="https://www.nicasiabank.com/_next/image/?url=https%3A%2F%2Fcms.nicasiabank.com%2Fframework%2Fuploads%2FLogo%2FNIC-logo%20-%20footer.png&amp;w=256&amp;q=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491" y="4107466"/>
            <a:ext cx="2438400"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24249"/>
            <a:ext cx="10515600" cy="443033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4172228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NIC ASIA Bank was founded as Nepal Industrial and Commercial Bank on 21 July 1998. It was renamed NIC ASIA Bank on 30 June 2013 after it merged with Bank of Asia.</a:t>
            </a:r>
          </a:p>
          <a:p>
            <a:r>
              <a:rPr lang="en-US" dirty="0" smtClean="0"/>
              <a:t>NIC ASIA Bank is now, one of the largest private-sector commercial banks in the country in terms of capital base, balance sheet size, number of branches, ATM network, and customer base.</a:t>
            </a:r>
          </a:p>
          <a:p>
            <a:pPr marL="0" indent="0">
              <a:buNone/>
            </a:pPr>
            <a:endParaRPr lang="en-US" dirty="0" smtClean="0"/>
          </a:p>
          <a:p>
            <a:endParaRPr lang="en-US" dirty="0"/>
          </a:p>
        </p:txBody>
      </p:sp>
    </p:spTree>
    <p:extLst>
      <p:ext uri="{BB962C8B-B14F-4D97-AF65-F5344CB8AC3E}">
        <p14:creationId xmlns:p14="http://schemas.microsoft.com/office/powerpoint/2010/main" val="2301824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a:t>
            </a:r>
            <a:endParaRPr lang="en-US" dirty="0"/>
          </a:p>
        </p:txBody>
      </p:sp>
      <p:sp>
        <p:nvSpPr>
          <p:cNvPr id="3" name="Content Placeholder 2"/>
          <p:cNvSpPr>
            <a:spLocks noGrp="1"/>
          </p:cNvSpPr>
          <p:nvPr>
            <p:ph idx="1"/>
          </p:nvPr>
        </p:nvSpPr>
        <p:spPr/>
        <p:txBody>
          <a:bodyPr/>
          <a:lstStyle/>
          <a:p>
            <a:r>
              <a:rPr lang="en-US" dirty="0" smtClean="0"/>
              <a:t>To be a Bank of 1</a:t>
            </a:r>
            <a:r>
              <a:rPr lang="en-US" baseline="30000" dirty="0" smtClean="0"/>
              <a:t>st</a:t>
            </a:r>
            <a:r>
              <a:rPr lang="en-US" dirty="0"/>
              <a:t> </a:t>
            </a:r>
            <a:r>
              <a:rPr lang="en-US" dirty="0" smtClean="0"/>
              <a:t>choice for all the stakeholders.</a:t>
            </a:r>
          </a:p>
          <a:p>
            <a:pPr marL="0" indent="0">
              <a:buNone/>
            </a:pPr>
            <a:endParaRPr lang="en-US" dirty="0" smtClean="0"/>
          </a:p>
          <a:p>
            <a:r>
              <a:rPr lang="en-US" dirty="0" smtClean="0"/>
              <a:t>To provides excellent professional services and improve its position as a leader in the field of financial related services.</a:t>
            </a:r>
            <a:endParaRPr lang="en-US" dirty="0"/>
          </a:p>
        </p:txBody>
      </p:sp>
    </p:spTree>
    <p:extLst>
      <p:ext uri="{BB962C8B-B14F-4D97-AF65-F5344CB8AC3E}">
        <p14:creationId xmlns:p14="http://schemas.microsoft.com/office/powerpoint/2010/main" val="5623140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Mission </a:t>
            </a:r>
            <a:endParaRPr lang="en-US" dirty="0"/>
          </a:p>
        </p:txBody>
      </p:sp>
      <p:sp>
        <p:nvSpPr>
          <p:cNvPr id="3" name="Content Placeholder 2"/>
          <p:cNvSpPr>
            <a:spLocks noGrp="1"/>
          </p:cNvSpPr>
          <p:nvPr>
            <p:ph idx="1"/>
          </p:nvPr>
        </p:nvSpPr>
        <p:spPr/>
        <p:txBody>
          <a:bodyPr/>
          <a:lstStyle/>
          <a:p>
            <a:r>
              <a:rPr lang="en-US" dirty="0" smtClean="0"/>
              <a:t>To be a Bank of 1</a:t>
            </a:r>
            <a:r>
              <a:rPr lang="en-US" baseline="30000" dirty="0" smtClean="0"/>
              <a:t>st</a:t>
            </a:r>
            <a:r>
              <a:rPr lang="en-US" dirty="0"/>
              <a:t> </a:t>
            </a:r>
            <a:r>
              <a:rPr lang="en-US" dirty="0" smtClean="0"/>
              <a:t>choice for all the stakeholders.</a:t>
            </a:r>
          </a:p>
          <a:p>
            <a:pPr marL="0" indent="0">
              <a:buNone/>
            </a:pPr>
            <a:endParaRPr lang="en-US" dirty="0" smtClean="0"/>
          </a:p>
          <a:p>
            <a:r>
              <a:rPr lang="en-US" dirty="0" smtClean="0"/>
              <a:t>To provides excellent professional services and improve its position as a leader in the field of financial related services.</a:t>
            </a:r>
            <a:endParaRPr lang="en-US" dirty="0"/>
          </a:p>
        </p:txBody>
      </p:sp>
    </p:spTree>
    <p:extLst>
      <p:ext uri="{BB962C8B-B14F-4D97-AF65-F5344CB8AC3E}">
        <p14:creationId xmlns:p14="http://schemas.microsoft.com/office/powerpoint/2010/main" val="20357330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a:t>
            </a:r>
            <a:br>
              <a:rPr lang="en-US" dirty="0" smtClean="0"/>
            </a:br>
            <a:endParaRPr lang="en-US" dirty="0"/>
          </a:p>
        </p:txBody>
      </p:sp>
      <p:sp>
        <p:nvSpPr>
          <p:cNvPr id="3" name="Content Placeholder 2"/>
          <p:cNvSpPr>
            <a:spLocks noGrp="1"/>
          </p:cNvSpPr>
          <p:nvPr>
            <p:ph idx="1"/>
          </p:nvPr>
        </p:nvSpPr>
        <p:spPr/>
        <p:txBody>
          <a:bodyPr/>
          <a:lstStyle/>
          <a:p>
            <a:r>
              <a:rPr lang="en-US" dirty="0" smtClean="0"/>
              <a:t>To position it as a progressive and customer-friendly bank providing and other related services.</a:t>
            </a:r>
          </a:p>
          <a:p>
            <a:endParaRPr lang="en-US" dirty="0" smtClean="0"/>
          </a:p>
          <a:p>
            <a:r>
              <a:rPr lang="en-US" dirty="0" smtClean="0"/>
              <a:t>To ensure the creation of optimum values for all the stakeholders.</a:t>
            </a:r>
          </a:p>
          <a:p>
            <a:endParaRPr lang="en-US" dirty="0" smtClean="0"/>
          </a:p>
          <a:p>
            <a:r>
              <a:rPr lang="en-US" dirty="0" smtClean="0"/>
              <a:t>To be committed to excellence in corporate values.</a:t>
            </a:r>
            <a:endParaRPr lang="en-US" dirty="0"/>
          </a:p>
        </p:txBody>
      </p:sp>
    </p:spTree>
    <p:extLst>
      <p:ext uri="{BB962C8B-B14F-4D97-AF65-F5344CB8AC3E}">
        <p14:creationId xmlns:p14="http://schemas.microsoft.com/office/powerpoint/2010/main" val="1441863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EXPERIENCE </a:t>
            </a:r>
            <a:endParaRPr lang="en-US" dirty="0"/>
          </a:p>
        </p:txBody>
      </p:sp>
      <p:sp>
        <p:nvSpPr>
          <p:cNvPr id="3" name="Content Placeholder 2"/>
          <p:cNvSpPr>
            <a:spLocks noGrp="1"/>
          </p:cNvSpPr>
          <p:nvPr>
            <p:ph idx="1"/>
          </p:nvPr>
        </p:nvSpPr>
        <p:spPr>
          <a:xfrm>
            <a:off x="838200" y="1844675"/>
            <a:ext cx="10515600" cy="4351338"/>
          </a:xfrm>
        </p:spPr>
        <p:txBody>
          <a:bodyPr/>
          <a:lstStyle/>
          <a:p>
            <a:pPr marL="0" indent="0">
              <a:buNone/>
            </a:pPr>
            <a:r>
              <a:rPr lang="en-US" dirty="0" smtClean="0"/>
              <a:t>Internship details and activities performed </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0639123"/>
              </p:ext>
            </p:extLst>
          </p:nvPr>
        </p:nvGraphicFramePr>
        <p:xfrm>
          <a:off x="1689100" y="2662766"/>
          <a:ext cx="8128000" cy="2575560"/>
        </p:xfrm>
        <a:graphic>
          <a:graphicData uri="http://schemas.openxmlformats.org/drawingml/2006/table">
            <a:tbl>
              <a:tblPr firstRow="1" bandRow="1">
                <a:tableStyleId>{10A1B5D5-9B99-4C35-A422-299274C87663}</a:tableStyleId>
              </a:tblPr>
              <a:tblGrid>
                <a:gridCol w="4064000"/>
                <a:gridCol w="4064000"/>
              </a:tblGrid>
              <a:tr h="370840">
                <a:tc>
                  <a:txBody>
                    <a:bodyPr/>
                    <a:lstStyle/>
                    <a:p>
                      <a:r>
                        <a:rPr lang="en-US" dirty="0" smtClean="0"/>
                        <a:t>Position</a:t>
                      </a:r>
                      <a:r>
                        <a:rPr lang="en-US" baseline="0" dirty="0" smtClean="0"/>
                        <a:t> </a:t>
                      </a:r>
                    </a:p>
                  </a:txBody>
                  <a:tcPr/>
                </a:tc>
                <a:tc>
                  <a:txBody>
                    <a:bodyPr/>
                    <a:lstStyle/>
                    <a:p>
                      <a:r>
                        <a:rPr lang="en-US" dirty="0" smtClean="0"/>
                        <a:t>Intern</a:t>
                      </a:r>
                      <a:endParaRPr lang="en-US" dirty="0"/>
                    </a:p>
                  </a:txBody>
                  <a:tcPr/>
                </a:tc>
              </a:tr>
              <a:tr h="370840">
                <a:tc>
                  <a:txBody>
                    <a:bodyPr/>
                    <a:lstStyle/>
                    <a:p>
                      <a:r>
                        <a:rPr lang="en-US" dirty="0" smtClean="0"/>
                        <a:t>Department</a:t>
                      </a:r>
                    </a:p>
                  </a:txBody>
                  <a:tcPr/>
                </a:tc>
                <a:tc>
                  <a:txBody>
                    <a:bodyPr/>
                    <a:lstStyle/>
                    <a:p>
                      <a:r>
                        <a:rPr lang="en-US" dirty="0" smtClean="0"/>
                        <a:t>Customer Service</a:t>
                      </a:r>
                      <a:r>
                        <a:rPr lang="en-US" baseline="0" dirty="0" smtClean="0"/>
                        <a:t> Department (CSD)</a:t>
                      </a:r>
                      <a:endParaRPr lang="en-US" dirty="0"/>
                    </a:p>
                  </a:txBody>
                  <a:tcPr/>
                </a:tc>
              </a:tr>
              <a:tr h="370840">
                <a:tc>
                  <a:txBody>
                    <a:bodyPr/>
                    <a:lstStyle/>
                    <a:p>
                      <a:r>
                        <a:rPr lang="en-US" dirty="0" smtClean="0"/>
                        <a:t>Duration</a:t>
                      </a:r>
                      <a:endParaRPr lang="en-US" dirty="0"/>
                    </a:p>
                  </a:txBody>
                  <a:tcPr/>
                </a:tc>
                <a:tc>
                  <a:txBody>
                    <a:bodyPr/>
                    <a:lstStyle/>
                    <a:p>
                      <a:r>
                        <a:rPr lang="en-US" dirty="0" smtClean="0"/>
                        <a:t>10</a:t>
                      </a:r>
                      <a:r>
                        <a:rPr lang="en-US" baseline="0" dirty="0" smtClean="0"/>
                        <a:t> weeks </a:t>
                      </a:r>
                      <a:endParaRPr lang="en-US" dirty="0"/>
                    </a:p>
                  </a:txBody>
                  <a:tcPr/>
                </a:tc>
              </a:tr>
              <a:tr h="370840">
                <a:tc>
                  <a:txBody>
                    <a:bodyPr/>
                    <a:lstStyle/>
                    <a:p>
                      <a:r>
                        <a:rPr lang="en-US" dirty="0" smtClean="0"/>
                        <a:t>Activities Performed</a:t>
                      </a:r>
                      <a:endParaRPr lang="en-US" dirty="0"/>
                    </a:p>
                  </a:txBody>
                  <a:tcPr/>
                </a:tc>
                <a:tc>
                  <a:txBody>
                    <a:bodyPr/>
                    <a:lstStyle/>
                    <a:p>
                      <a:r>
                        <a:rPr lang="en-US" dirty="0" smtClean="0"/>
                        <a:t>Filed various</a:t>
                      </a:r>
                      <a:r>
                        <a:rPr lang="en-US" baseline="0" dirty="0" smtClean="0"/>
                        <a:t> forms </a:t>
                      </a:r>
                    </a:p>
                    <a:p>
                      <a:r>
                        <a:rPr lang="en-US" baseline="0" dirty="0" smtClean="0"/>
                        <a:t>Called customers for various purpose</a:t>
                      </a:r>
                    </a:p>
                    <a:p>
                      <a:r>
                        <a:rPr lang="en-US" baseline="0" dirty="0" smtClean="0"/>
                        <a:t>Visited marketing </a:t>
                      </a:r>
                    </a:p>
                    <a:p>
                      <a:r>
                        <a:rPr lang="en-US" baseline="0" dirty="0" smtClean="0"/>
                        <a:t>Handled customers queries</a:t>
                      </a:r>
                    </a:p>
                    <a:p>
                      <a:endParaRPr lang="en-US" dirty="0"/>
                    </a:p>
                  </a:txBody>
                  <a:tcPr/>
                </a:tc>
              </a:tr>
            </a:tbl>
          </a:graphicData>
        </a:graphic>
      </p:graphicFrame>
    </p:spTree>
    <p:extLst>
      <p:ext uri="{BB962C8B-B14F-4D97-AF65-F5344CB8AC3E}">
        <p14:creationId xmlns:p14="http://schemas.microsoft.com/office/powerpoint/2010/main" val="400216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INTERNSHIP EXPERIENCE </a:t>
            </a:r>
            <a:endParaRPr lang="en-US" dirty="0"/>
          </a:p>
        </p:txBody>
      </p:sp>
      <p:sp>
        <p:nvSpPr>
          <p:cNvPr id="3" name="Content Placeholder 2"/>
          <p:cNvSpPr>
            <a:spLocks noGrp="1"/>
          </p:cNvSpPr>
          <p:nvPr>
            <p:ph idx="1"/>
          </p:nvPr>
        </p:nvSpPr>
        <p:spPr/>
        <p:txBody>
          <a:bodyPr/>
          <a:lstStyle/>
          <a:p>
            <a:r>
              <a:rPr lang="en-US" dirty="0" smtClean="0"/>
              <a:t>Developed communication skilled</a:t>
            </a:r>
          </a:p>
          <a:p>
            <a:r>
              <a:rPr lang="en-US" dirty="0" smtClean="0"/>
              <a:t>Understand workplace culture</a:t>
            </a:r>
          </a:p>
          <a:p>
            <a:r>
              <a:rPr lang="en-US" dirty="0" smtClean="0"/>
              <a:t>Time management </a:t>
            </a:r>
          </a:p>
          <a:p>
            <a:r>
              <a:rPr lang="en-US" dirty="0" smtClean="0"/>
              <a:t>A practical implication of theoretical knowledge </a:t>
            </a:r>
          </a:p>
          <a:p>
            <a:r>
              <a:rPr lang="en-US" dirty="0" smtClean="0"/>
              <a:t>Learned computer and IT skills</a:t>
            </a:r>
          </a:p>
          <a:p>
            <a:r>
              <a:rPr lang="en-US" dirty="0" smtClean="0"/>
              <a:t>Confident built up</a:t>
            </a:r>
            <a:endParaRPr lang="en-US" dirty="0"/>
          </a:p>
        </p:txBody>
      </p:sp>
    </p:spTree>
    <p:extLst>
      <p:ext uri="{BB962C8B-B14F-4D97-AF65-F5344CB8AC3E}">
        <p14:creationId xmlns:p14="http://schemas.microsoft.com/office/powerpoint/2010/main" val="90241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I got an opportunity to learn more about the banking sector </a:t>
            </a:r>
          </a:p>
          <a:p>
            <a:r>
              <a:rPr lang="en-US" dirty="0" smtClean="0"/>
              <a:t>It has helped me understand the work culture </a:t>
            </a:r>
          </a:p>
          <a:p>
            <a:r>
              <a:rPr lang="en-US" dirty="0" smtClean="0"/>
              <a:t>It has helped me learn time management </a:t>
            </a:r>
          </a:p>
          <a:p>
            <a:r>
              <a:rPr lang="en-US" dirty="0" smtClean="0"/>
              <a:t>It has helped me learn to interact with customers </a:t>
            </a:r>
          </a:p>
          <a:p>
            <a:r>
              <a:rPr lang="en-US" dirty="0" smtClean="0"/>
              <a:t>It has helped me develop the ability to work under pressure and tight deadlines</a:t>
            </a:r>
            <a:endParaRPr lang="en-US" dirty="0"/>
          </a:p>
        </p:txBody>
      </p:sp>
    </p:spTree>
    <p:extLst>
      <p:ext uri="{BB962C8B-B14F-4D97-AF65-F5344CB8AC3E}">
        <p14:creationId xmlns:p14="http://schemas.microsoft.com/office/powerpoint/2010/main" val="3816161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 TO COLLEGE</a:t>
            </a:r>
            <a:endParaRPr lang="en-US" dirty="0"/>
          </a:p>
        </p:txBody>
      </p:sp>
      <p:sp>
        <p:nvSpPr>
          <p:cNvPr id="3" name="Content Placeholder 2"/>
          <p:cNvSpPr>
            <a:spLocks noGrp="1"/>
          </p:cNvSpPr>
          <p:nvPr>
            <p:ph idx="1"/>
          </p:nvPr>
        </p:nvSpPr>
        <p:spPr/>
        <p:txBody>
          <a:bodyPr/>
          <a:lstStyle/>
          <a:p>
            <a:r>
              <a:rPr lang="en-US" dirty="0" smtClean="0"/>
              <a:t>Fewer assignment should be given during the internship by the teacher</a:t>
            </a:r>
          </a:p>
          <a:p>
            <a:r>
              <a:rPr lang="en-US" dirty="0" smtClean="0"/>
              <a:t>College should not pressurize students with examinations during the period of internship</a:t>
            </a:r>
          </a:p>
          <a:p>
            <a:r>
              <a:rPr lang="en-US" dirty="0" smtClean="0"/>
              <a:t>College should be in touch with organization where students did their internship so that the college can get timely feedback about the intern</a:t>
            </a:r>
          </a:p>
          <a:p>
            <a:r>
              <a:rPr lang="en-US" dirty="0" smtClean="0"/>
              <a:t>College should focus more on the job training than theory classes.</a:t>
            </a:r>
            <a:endParaRPr lang="en-US" dirty="0"/>
          </a:p>
        </p:txBody>
      </p:sp>
    </p:spTree>
    <p:extLst>
      <p:ext uri="{BB962C8B-B14F-4D97-AF65-F5344CB8AC3E}">
        <p14:creationId xmlns:p14="http://schemas.microsoft.com/office/powerpoint/2010/main" val="2365227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78</TotalTime>
  <Words>355</Words>
  <Application>Microsoft Office PowerPoint</Application>
  <PresentationFormat>Widescreen</PresentationFormat>
  <Paragraphs>53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Georgia</vt:lpstr>
      <vt:lpstr>Office Theme</vt:lpstr>
      <vt:lpstr>Internship on  NIC ASIA BANK LTD</vt:lpstr>
      <vt:lpstr>INTRODUCTION</vt:lpstr>
      <vt:lpstr>Mission </vt:lpstr>
      <vt:lpstr>Mission </vt:lpstr>
      <vt:lpstr>Vision </vt:lpstr>
      <vt:lpstr>INTERNSHIP EXPERIENCE </vt:lpstr>
      <vt:lpstr>INTERNSHIP EXPERIENCE </vt:lpstr>
      <vt:lpstr>CONCLUSION </vt:lpstr>
      <vt:lpstr>RECOMMENDATION TO COLLEGE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 E N O V O</cp:lastModifiedBy>
  <cp:revision>32</cp:revision>
  <dcterms:created xsi:type="dcterms:W3CDTF">2023-09-02T15:27:00Z</dcterms:created>
  <dcterms:modified xsi:type="dcterms:W3CDTF">2023-09-02T17:01:04Z</dcterms:modified>
</cp:coreProperties>
</file>