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531" r:id="rId5"/>
    <p:sldId id="618" r:id="rId6"/>
    <p:sldId id="2440" r:id="rId7"/>
    <p:sldId id="2446" r:id="rId8"/>
    <p:sldId id="2447" r:id="rId9"/>
    <p:sldId id="2448" r:id="rId10"/>
    <p:sldId id="2449" r:id="rId11"/>
    <p:sldId id="2450" r:id="rId12"/>
    <p:sldId id="2451" r:id="rId13"/>
    <p:sldId id="2452" r:id="rId14"/>
    <p:sldId id="2453" r:id="rId15"/>
    <p:sldId id="2454" r:id="rId16"/>
    <p:sldId id="2441" r:id="rId17"/>
    <p:sldId id="2442" r:id="rId18"/>
    <p:sldId id="2443" r:id="rId19"/>
    <p:sldId id="2444" r:id="rId20"/>
    <p:sldId id="2455" r:id="rId21"/>
    <p:sldId id="2456" r:id="rId22"/>
    <p:sldId id="2457" r:id="rId23"/>
    <p:sldId id="244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223"/>
    <a:srgbClr val="214221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242" autoAdjust="0"/>
  </p:normalViewPr>
  <p:slideViewPr>
    <p:cSldViewPr snapToGrid="0" showGuides="1">
      <p:cViewPr varScale="1">
        <p:scale>
          <a:sx n="114" d="100"/>
          <a:sy n="114" d="100"/>
        </p:scale>
        <p:origin x="360" y="10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0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>
            <a:cxnSpLocks/>
            <a:stCxn id="18" idx="1"/>
          </p:cNvCxnSpPr>
          <p:nvPr userDrawn="1"/>
        </p:nvCxnSpPr>
        <p:spPr>
          <a:xfrm>
            <a:off x="260447" y="5994080"/>
            <a:ext cx="0" cy="854295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2293833" y="3235898"/>
            <a:ext cx="5108559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kern="1200" spc="600" dirty="0">
                <a:solidFill>
                  <a:srgbClr val="214221"/>
                </a:solidFill>
                <a:latin typeface="+mn-lt"/>
                <a:ea typeface="+mn-ea"/>
                <a:cs typeface="+mn-cs"/>
                <a:sym typeface="Bebas"/>
              </a:rPr>
              <a:t>Six Guys-Burger Breakout</a:t>
            </a:r>
            <a:endParaRPr lang="en-US" sz="2400" b="1" i="0" spc="600" dirty="0">
              <a:solidFill>
                <a:srgbClr val="21422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9680987" y="6459768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>
            <a:cxnSpLocks/>
            <a:endCxn id="18" idx="3"/>
          </p:cNvCxnSpPr>
          <p:nvPr userDrawn="1"/>
        </p:nvCxnSpPr>
        <p:spPr>
          <a:xfrm>
            <a:off x="260446" y="0"/>
            <a:ext cx="0" cy="88552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5" r:id="rId3"/>
    <p:sldLayoutId id="2147483677" r:id="rId4"/>
    <p:sldLayoutId id="2147483673" r:id="rId5"/>
    <p:sldLayoutId id="2147483674" r:id="rId6"/>
    <p:sldLayoutId id="2147483680" r:id="rId7"/>
    <p:sldLayoutId id="2147483678" r:id="rId8"/>
    <p:sldLayoutId id="214748367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VldE_R1rGk8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-237340" y="4763952"/>
            <a:ext cx="10668000" cy="853179"/>
          </a:xfrm>
        </p:spPr>
        <p:txBody>
          <a:bodyPr/>
          <a:lstStyle/>
          <a:p>
            <a:r>
              <a:rPr lang="en-US" sz="4000" dirty="0"/>
              <a:t>Burger Breakout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368E7E-D989-4A43-9D74-69317E603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4" t="28070" r="26066" b="31158"/>
          <a:stretch/>
        </p:blipFill>
        <p:spPr bwMode="auto">
          <a:xfrm>
            <a:off x="1633972" y="1216847"/>
            <a:ext cx="6925376" cy="331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F6D3-63FC-49E2-92E5-5BB80872C003}"/>
              </a:ext>
            </a:extLst>
          </p:cNvPr>
          <p:cNvSpPr txBox="1"/>
          <p:nvPr/>
        </p:nvSpPr>
        <p:spPr>
          <a:xfrm>
            <a:off x="8984610" y="1803144"/>
            <a:ext cx="2483141" cy="213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Cooper Dahlberg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David </a:t>
            </a:r>
            <a:r>
              <a:rPr lang="en-US" dirty="0" err="1">
                <a:solidFill>
                  <a:srgbClr val="214223"/>
                </a:solidFill>
              </a:rPr>
              <a:t>Sincyr</a:t>
            </a:r>
            <a:endParaRPr lang="en-US" dirty="0">
              <a:solidFill>
                <a:srgbClr val="21422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Ethan </a:t>
            </a:r>
            <a:r>
              <a:rPr lang="en-US" dirty="0" err="1">
                <a:solidFill>
                  <a:srgbClr val="214223"/>
                </a:solidFill>
              </a:rPr>
              <a:t>Esber</a:t>
            </a:r>
            <a:endParaRPr lang="en-US" dirty="0">
              <a:solidFill>
                <a:srgbClr val="21422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Kevin Finley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Michael Rumohr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Michael Taylor</a:t>
            </a: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Summary of Test Plan, Test Cases and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385345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Results of Focus Group &amp; Usability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46418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Security and Privacy Concerns Addressed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118320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mock-up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4159931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Still in the early development stage and will add the following features: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Mechanics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Enemies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Hazards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Scenery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6" name="Online Media 5" title="burger">
            <a:hlinkClick r:id="" action="ppaction://media"/>
            <a:extLst>
              <a:ext uri="{FF2B5EF4-FFF2-40B4-BE49-F238E27FC236}">
                <a16:creationId xmlns:a16="http://schemas.microsoft.com/office/drawing/2014/main" id="{A06BA525-ED43-4F80-B31A-4622CF0357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48031" y="141817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Characters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237F21-115C-4253-AC43-BE56D2D2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1743775"/>
            <a:ext cx="2754395" cy="263251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0E81C0-6BD9-4BAD-A822-D7E82DA1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784" y="1743774"/>
            <a:ext cx="2948639" cy="263251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AF43E8-5F99-4E39-8193-ED06F44B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74" y="1788980"/>
            <a:ext cx="1848872" cy="13278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8DF2D21-E354-435E-9CF3-27DA2FD8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74" y="3191913"/>
            <a:ext cx="1848872" cy="11843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553354" y="4320836"/>
            <a:ext cx="275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 Character – needs to be named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7872482" y="4320836"/>
            <a:ext cx="331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Hot Dawg Boss –Sausage link Nunchaku wielding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E4A63-D5CA-49A5-9C78-06CDFD825F10}"/>
              </a:ext>
            </a:extLst>
          </p:cNvPr>
          <p:cNvSpPr txBox="1"/>
          <p:nvPr/>
        </p:nvSpPr>
        <p:spPr>
          <a:xfrm>
            <a:off x="4832613" y="4376293"/>
            <a:ext cx="275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Mouse NPC</a:t>
            </a:r>
          </a:p>
        </p:txBody>
      </p:sp>
    </p:spTree>
    <p:extLst>
      <p:ext uri="{BB962C8B-B14F-4D97-AF65-F5344CB8AC3E}">
        <p14:creationId xmlns:p14="http://schemas.microsoft.com/office/powerpoint/2010/main" val="147120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Throwable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270323" y="4708194"/>
            <a:ext cx="275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French Fries</a:t>
            </a:r>
          </a:p>
          <a:p>
            <a:pPr algn="ctr"/>
            <a:r>
              <a:rPr lang="en-US" dirty="0"/>
              <a:t>Bottom: Fry-a-rang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8517528" y="4980971"/>
            <a:ext cx="203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Fountain Drink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3F6A1E-29B3-4D0F-9D6F-D7222994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2553889"/>
            <a:ext cx="2113853" cy="76351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C3B49ED-4DC0-483B-B973-2DF4F561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3420793"/>
            <a:ext cx="2121121" cy="12901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240004-9C03-4B5B-BD3C-CA4D6E8F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1743775"/>
            <a:ext cx="2121121" cy="70672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7E9E277-6BFF-4AD2-878C-9A21ED13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8" y="1743775"/>
            <a:ext cx="2039743" cy="326584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48DA36C-D060-490A-824F-57E90107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91" y="1743775"/>
            <a:ext cx="1881721" cy="21095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571EB77B-0CB8-449D-BF20-588B2DB5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56" y="1743775"/>
            <a:ext cx="849055" cy="21095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514C06-A41F-435C-A36D-FB9BEBD3A5DF}"/>
              </a:ext>
            </a:extLst>
          </p:cNvPr>
          <p:cNvSpPr txBox="1"/>
          <p:nvPr/>
        </p:nvSpPr>
        <p:spPr>
          <a:xfrm>
            <a:off x="4684190" y="3853284"/>
            <a:ext cx="282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Lettuce</a:t>
            </a:r>
          </a:p>
        </p:txBody>
      </p:sp>
    </p:spTree>
    <p:extLst>
      <p:ext uri="{BB962C8B-B14F-4D97-AF65-F5344CB8AC3E}">
        <p14:creationId xmlns:p14="http://schemas.microsoft.com/office/powerpoint/2010/main" val="279920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0A07631-E121-45BD-B14D-7D6A2A91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69" y="1734806"/>
            <a:ext cx="1788112" cy="196623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DA9F00-6EE3-4EC0-BEE6-E61B6199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2" y="1730868"/>
            <a:ext cx="1998287" cy="197411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Hazards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553352" y="3727900"/>
            <a:ext cx="199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Dropped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6760790" y="4564151"/>
            <a:ext cx="490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Timed Jumps Across Kitchen Burners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2EF1C66-9327-4129-9A38-23971C9C5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/>
          <a:stretch/>
        </p:blipFill>
        <p:spPr bwMode="auto">
          <a:xfrm>
            <a:off x="6946031" y="1730868"/>
            <a:ext cx="4534892" cy="28332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2E06DB4-5360-47B9-8BC0-678C91F32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"/>
          <a:stretch/>
        </p:blipFill>
        <p:spPr bwMode="auto">
          <a:xfrm rot="16200000">
            <a:off x="3075574" y="3016065"/>
            <a:ext cx="1051222" cy="422739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B33C84-6B57-4F94-9379-4114ADA770A6}"/>
              </a:ext>
            </a:extLst>
          </p:cNvPr>
          <p:cNvSpPr txBox="1"/>
          <p:nvPr/>
        </p:nvSpPr>
        <p:spPr>
          <a:xfrm>
            <a:off x="3791503" y="3722175"/>
            <a:ext cx="199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Tomato Slices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5C175-CD1E-44AD-A3F9-F29EF63C5516}"/>
              </a:ext>
            </a:extLst>
          </p:cNvPr>
          <p:cNvSpPr txBox="1"/>
          <p:nvPr/>
        </p:nvSpPr>
        <p:spPr>
          <a:xfrm>
            <a:off x="1455145" y="5655374"/>
            <a:ext cx="425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Knives Being Used by Humans</a:t>
            </a:r>
          </a:p>
        </p:txBody>
      </p:sp>
    </p:spTree>
    <p:extLst>
      <p:ext uri="{BB962C8B-B14F-4D97-AF65-F5344CB8AC3E}">
        <p14:creationId xmlns:p14="http://schemas.microsoft.com/office/powerpoint/2010/main" val="398280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Breakdown of Level of Effort for Team 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471171" y="892667"/>
            <a:ext cx="265092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“Who did what and the percentage. A summary of the product backlog can be used.”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212523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Work Left on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471171" y="892667"/>
            <a:ext cx="265092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304884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Link to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253057" y="892667"/>
            <a:ext cx="286903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“A link to downloadable application.”</a:t>
            </a:r>
          </a:p>
          <a:p>
            <a:r>
              <a:rPr lang="en-US" dirty="0"/>
              <a:t>(1 slide)</a:t>
            </a:r>
          </a:p>
        </p:txBody>
      </p:sp>
    </p:spTree>
    <p:extLst>
      <p:ext uri="{BB962C8B-B14F-4D97-AF65-F5344CB8AC3E}">
        <p14:creationId xmlns:p14="http://schemas.microsoft.com/office/powerpoint/2010/main" val="28634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Overview of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142025" y="1977931"/>
            <a:ext cx="5215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2D Side Scroller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Featuring running, jumping, fighting, and climbing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Escape the kitchen through various levels playing as a burger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Each level will have different types of obstacles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Throw food and drinks at enemies to help breakout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1D8E8-F9ED-4481-B43A-8C692292E0E7}"/>
              </a:ext>
            </a:extLst>
          </p:cNvPr>
          <p:cNvSpPr txBox="1"/>
          <p:nvPr/>
        </p:nvSpPr>
        <p:spPr>
          <a:xfrm>
            <a:off x="6412580" y="1977931"/>
            <a:ext cx="5215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Watch out for boss fights!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Advance through the levels to unlock different items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Enjoy some catchy background music while playing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Retro pixel theme delivers a nostalgia overload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Hypnotic gameplay with mesmerizing visuals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9E21D-0CC6-4714-891F-0D97AACF62AB}"/>
              </a:ext>
            </a:extLst>
          </p:cNvPr>
          <p:cNvSpPr txBox="1"/>
          <p:nvPr/>
        </p:nvSpPr>
        <p:spPr>
          <a:xfrm>
            <a:off x="9806731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add to overview slide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Questions/Comments/Complaints?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5D8D15-B9C5-4C6F-884C-9048932A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38" y="1782975"/>
            <a:ext cx="5490324" cy="329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0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Some Example User Stories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to be able to shoot food so that I can defeat my enemies.</a:t>
            </a:r>
          </a:p>
          <a:p>
            <a:r>
              <a:rPr lang="en-US" sz="2000" i="1" dirty="0"/>
              <a:t>	The burger character will be able to shoot different types of food at enemies which 	complements the game theme and provides a unique game mechanic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to have a character that I can control so that I can move through the world.</a:t>
            </a:r>
            <a:endParaRPr lang="en-US" sz="2800" dirty="0"/>
          </a:p>
          <a:p>
            <a:r>
              <a:rPr lang="en-US" sz="2000" i="1" dirty="0"/>
              <a:t>	The player’s character will be a hamburger that they can control with their inputs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my character to have animations so that the controls feel more realistic.</a:t>
            </a:r>
          </a:p>
          <a:p>
            <a:r>
              <a:rPr lang="en-US" i="1" dirty="0"/>
              <a:t>	</a:t>
            </a:r>
            <a:r>
              <a:rPr lang="en-US" sz="2000" i="1" dirty="0"/>
              <a:t>The character will have basic animations using sprite sheets to give a more realistic, yet 	retro feel to the game.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06731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add to overview slide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48526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Functional &amp; Non-Functional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352797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Use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(2-3 slides)</a:t>
            </a:r>
          </a:p>
        </p:txBody>
      </p:sp>
    </p:spTree>
    <p:extLst>
      <p:ext uri="{BB962C8B-B14F-4D97-AF65-F5344CB8AC3E}">
        <p14:creationId xmlns:p14="http://schemas.microsoft.com/office/powerpoint/2010/main" val="112590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Sequence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373450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Domain Model and Sequence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(1-3 slides)</a:t>
            </a:r>
          </a:p>
        </p:txBody>
      </p:sp>
    </p:spTree>
    <p:extLst>
      <p:ext uri="{BB962C8B-B14F-4D97-AF65-F5344CB8AC3E}">
        <p14:creationId xmlns:p14="http://schemas.microsoft.com/office/powerpoint/2010/main" val="39184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Architecture Design and Design Patterns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(2-3 slides)</a:t>
            </a:r>
          </a:p>
        </p:txBody>
      </p:sp>
    </p:spTree>
    <p:extLst>
      <p:ext uri="{BB962C8B-B14F-4D97-AF65-F5344CB8AC3E}">
        <p14:creationId xmlns:p14="http://schemas.microsoft.com/office/powerpoint/2010/main" val="365347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Configuration Plans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224208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DA07E-9A1F-402C-A357-ABD24F8C703B}">
  <ds:schemaRefs>
    <ds:schemaRef ds:uri="16c05727-aa75-4e4a-9b5f-8a80a1165891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466</Words>
  <Application>Microsoft Office PowerPoint</Application>
  <PresentationFormat>Widescreen</PresentationFormat>
  <Paragraphs>100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Overview of Burger Breakout</vt:lpstr>
      <vt:lpstr>Some Example User Stories</vt:lpstr>
      <vt:lpstr>Important Functional &amp; Non-Functional Requirements</vt:lpstr>
      <vt:lpstr>Important Use Cases</vt:lpstr>
      <vt:lpstr>Important Sequence Diagrams</vt:lpstr>
      <vt:lpstr>Domain Model and Sequence Diagrams</vt:lpstr>
      <vt:lpstr>Architecture Design and Design Patterns Used</vt:lpstr>
      <vt:lpstr>Configuration Plans</vt:lpstr>
      <vt:lpstr>Summary of Test Plan, Test Cases and Results</vt:lpstr>
      <vt:lpstr>Results of Focus Group &amp; Usability Study</vt:lpstr>
      <vt:lpstr>Security and Privacy Concerns Addressed</vt:lpstr>
      <vt:lpstr>Early mock-up </vt:lpstr>
      <vt:lpstr>Early Concept Art: Characters</vt:lpstr>
      <vt:lpstr>Early Concept Art: Throwable Items</vt:lpstr>
      <vt:lpstr>Early Concept Art: Hazards</vt:lpstr>
      <vt:lpstr>Breakdown of Level of Effort for Team Members</vt:lpstr>
      <vt:lpstr>Work Left on Burger Breakout</vt:lpstr>
      <vt:lpstr>Link to Burger Breakout</vt:lpstr>
      <vt:lpstr>Questions/Comments/Complaints?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2020-02-20T13:13:53Z</dcterms:created>
  <dcterms:modified xsi:type="dcterms:W3CDTF">2020-04-26T12:13:15Z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