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1" r:id="rId3"/>
    <p:sldId id="288" r:id="rId4"/>
    <p:sldId id="289" r:id="rId5"/>
    <p:sldId id="290" r:id="rId6"/>
    <p:sldId id="303" r:id="rId7"/>
    <p:sldId id="292" r:id="rId8"/>
    <p:sldId id="293" r:id="rId9"/>
    <p:sldId id="304" r:id="rId10"/>
    <p:sldId id="295" r:id="rId11"/>
    <p:sldId id="296" r:id="rId12"/>
    <p:sldId id="305" r:id="rId13"/>
    <p:sldId id="301" r:id="rId14"/>
    <p:sldId id="302" r:id="rId15"/>
    <p:sldId id="306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BFDC-6B9E-4813-921E-FB7B5BDC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34BA1-3B87-49F9-9D02-5155589B0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F1FC-ABC4-4F8B-8647-FE7C14BC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EDC8-8570-49CD-853B-42FAD530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438C-FA84-4197-9043-14D72B4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39A8-D7FF-410B-9C91-AF6DC750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E1248-FAFD-49A3-B0B0-D9652CF1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7E79-CAC2-4315-802C-32FA87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3F6B-33EC-40E7-8DD8-17592735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4BE8-44B0-47CE-97D9-5FAA2CE4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7E35A-F335-4EF0-A322-DACD03DD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1010-CB4D-483E-9835-B368B3BAC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B216-8D39-4C5E-BF5C-B773131C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3AC9-E956-434B-BBD2-2E2828DD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5185-7F6A-44CB-BF2A-01714894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472-8F3C-4974-B9D7-879F4A5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8116-F74B-4C1B-9029-6894C310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F47D-9A99-43A0-8EB4-0D1EA7A9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FF49-50B8-4485-9A47-AD199A8B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7D85-7B8C-4AD0-9BFE-58030BB2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8377-DFD5-4836-B37B-870B9FF4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CEDB-353B-401D-A011-C6378315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018F-59E6-448D-9117-926414A1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9168-46B9-49D8-A0F2-BF877BEB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B3BB-BE7B-4945-B871-1F403A8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524E-184F-40C9-BC7A-E80ACA86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B45-2A3C-418B-B01C-DFA4145B6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2993-DC77-42C2-94E4-449F3EA1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EB79-0AC8-4D88-BB0F-5EBC98A4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B3A80-F47B-46FD-A5D6-4B931B8D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6B0D-82EC-4E9A-AEF9-146F9CA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4AE7-E084-476E-8053-9799D50C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125C-43FD-4A70-9284-8446027C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ACA7-3D18-454D-B148-2E940647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71F6F-702D-44FD-96B4-AC39E3E4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E982F-1E63-4AFE-AE9A-6D003F5C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13AAA-7839-4551-B66C-4B41675D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F999-78BE-4CBC-8391-BB865DD8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D5FA4-CC22-4DF0-AC84-8BB2C021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E315-FCD1-4AFE-9EE8-7B9D58C7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107A0-C0E4-4B7B-845D-7D3CE4E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BAD4-B65E-4073-9EF5-8E0B11E5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5F99-9BF6-4062-852E-BCAB569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57A9E-E363-4358-B871-EFB13DA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10BB-D7F0-43E6-8966-1FD2BDE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3AF0-5A90-46E4-977C-5CA0281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578F-07F3-49B0-BC47-D91D74F5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B6A3-769E-4642-A3D7-9B951826C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26995-4A74-432A-A0B6-A1C89C75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A3E05-80DD-43DA-A358-B014D41F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AA78-4D8F-469D-A898-DE02D00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AED87-9CCD-44DF-AA7A-D11B1AC7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80F-C1A9-4113-9540-918D976C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5BE25-ECE8-44DD-B6C8-EB4A757D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895F-4F8E-48ED-AD3F-A7EF4069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1BCC-4598-4F0D-8310-EECE6102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4DEA-D368-4906-AFC1-BAA1CF43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37D8-6BEB-49CD-B5D7-5AF6EBA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8FAAD-CB58-4D60-AB1A-45786248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8F62-D915-4683-B094-F77E15FF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DDAC-00FA-4212-B6E8-093A8137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39B7-51C3-4DFA-A612-BFC95100BDB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987A-82C2-4312-9458-9264B2A4B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36D8-06B0-4777-9CB2-285DEB70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E904-6B87-4BC3-93BE-F0AD61E7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Game [7]</a:t>
            </a:r>
          </a:p>
        </p:txBody>
      </p:sp>
    </p:spTree>
    <p:extLst>
      <p:ext uri="{BB962C8B-B14F-4D97-AF65-F5344CB8AC3E}">
        <p14:creationId xmlns:p14="http://schemas.microsoft.com/office/powerpoint/2010/main" val="422012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Game [1]</a:t>
            </a:r>
          </a:p>
        </p:txBody>
      </p:sp>
    </p:spTree>
    <p:extLst>
      <p:ext uri="{BB962C8B-B14F-4D97-AF65-F5344CB8AC3E}">
        <p14:creationId xmlns:p14="http://schemas.microsoft.com/office/powerpoint/2010/main" val="325404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&lt;&lt;loadGame&gt;&gt;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LoadGame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AAFD7-035E-4336-B99F-54F864BC2300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497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l:=loadGame()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l:=loadGame()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123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Pause Game [3]</a:t>
            </a:r>
          </a:p>
        </p:txBody>
      </p:sp>
    </p:spTree>
    <p:extLst>
      <p:ext uri="{BB962C8B-B14F-4D97-AF65-F5344CB8AC3E}">
        <p14:creationId xmlns:p14="http://schemas.microsoft.com/office/powerpoint/2010/main" val="203634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&lt;&lt;pauseGame&gt;&gt;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pauseGame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AAFD7-035E-4336-B99F-54F864BC2300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64039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p:=pauseGame()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Pause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p:=pauseGame()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3016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US-0-1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Character[4]</a:t>
            </a:r>
          </a:p>
        </p:txBody>
      </p:sp>
    </p:spTree>
    <p:extLst>
      <p:ext uri="{BB962C8B-B14F-4D97-AF65-F5344CB8AC3E}">
        <p14:creationId xmlns:p14="http://schemas.microsoft.com/office/powerpoint/2010/main" val="24889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0670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>
            <a:off x="4184820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&lt;&lt;a or left key&gt;&gt;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5796" cy="5445939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79222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0814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>
            <a:off x="1804539" y="1141738"/>
            <a:ext cx="16391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8121" y="23159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2545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5007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18895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left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61990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72682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86996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12623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7A671-63D4-4453-96D8-A63067EDB87D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EC7F82-3B1C-4FCB-9BDB-4FEF0C0FD056}"/>
              </a:ext>
            </a:extLst>
          </p:cNvPr>
          <p:cNvSpPr txBox="1"/>
          <p:nvPr/>
        </p:nvSpPr>
        <p:spPr>
          <a:xfrm>
            <a:off x="4328603" y="336254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04FE9E-5768-4D4F-A5C8-C1CA522B33AC}"/>
              </a:ext>
            </a:extLst>
          </p:cNvPr>
          <p:cNvSpPr txBox="1"/>
          <p:nvPr/>
        </p:nvSpPr>
        <p:spPr>
          <a:xfrm>
            <a:off x="4313070" y="276368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03216F-075A-4285-812D-5D1ED2D549F6}"/>
              </a:ext>
            </a:extLst>
          </p:cNvPr>
          <p:cNvSpPr txBox="1"/>
          <p:nvPr/>
        </p:nvSpPr>
        <p:spPr>
          <a:xfrm>
            <a:off x="1931084" y="266674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&lt;&lt;d or right key&gt;&gt;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1D46BB-3D0C-4BAC-A5CB-D89CBA2DE953}"/>
              </a:ext>
            </a:extLst>
          </p:cNvPr>
          <p:cNvCxnSpPr>
            <a:cxnSpLocks/>
          </p:cNvCxnSpPr>
          <p:nvPr/>
        </p:nvCxnSpPr>
        <p:spPr>
          <a:xfrm flipV="1">
            <a:off x="1820526" y="290500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D8D93D-F6A8-496B-9AC0-5EF3A748C716}"/>
              </a:ext>
            </a:extLst>
          </p:cNvPr>
          <p:cNvCxnSpPr>
            <a:cxnSpLocks/>
          </p:cNvCxnSpPr>
          <p:nvPr/>
        </p:nvCxnSpPr>
        <p:spPr>
          <a:xfrm>
            <a:off x="4297690" y="3003592"/>
            <a:ext cx="22115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C7AAE7-6F4A-4451-AEA3-AE3572F9A7C3}"/>
              </a:ext>
            </a:extLst>
          </p:cNvPr>
          <p:cNvCxnSpPr>
            <a:cxnSpLocks/>
          </p:cNvCxnSpPr>
          <p:nvPr/>
        </p:nvCxnSpPr>
        <p:spPr>
          <a:xfrm flipH="1">
            <a:off x="4288297" y="3611392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3137A18-032F-491D-893D-056F8997DE29}"/>
              </a:ext>
            </a:extLst>
          </p:cNvPr>
          <p:cNvSpPr txBox="1"/>
          <p:nvPr/>
        </p:nvSpPr>
        <p:spPr>
          <a:xfrm>
            <a:off x="1931084" y="355000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4CEF18-3369-4FFA-ABF7-0E2D410165D8}"/>
              </a:ext>
            </a:extLst>
          </p:cNvPr>
          <p:cNvCxnSpPr>
            <a:cxnSpLocks/>
          </p:cNvCxnSpPr>
          <p:nvPr/>
        </p:nvCxnSpPr>
        <p:spPr>
          <a:xfrm flipH="1">
            <a:off x="1812331" y="379622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57D6F4-DB2B-44F9-A864-6A0F395323C4}"/>
              </a:ext>
            </a:extLst>
          </p:cNvPr>
          <p:cNvSpPr txBox="1"/>
          <p:nvPr/>
        </p:nvSpPr>
        <p:spPr>
          <a:xfrm>
            <a:off x="6758921" y="318502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right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DD66DC-EAFD-4CCC-ACF1-1008AE33EE41}"/>
              </a:ext>
            </a:extLst>
          </p:cNvPr>
          <p:cNvSpPr txBox="1"/>
          <p:nvPr/>
        </p:nvSpPr>
        <p:spPr>
          <a:xfrm>
            <a:off x="6743388" y="291534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920BE85-7B66-40BF-8F9A-A60C3083CDEF}"/>
              </a:ext>
            </a:extLst>
          </p:cNvPr>
          <p:cNvCxnSpPr>
            <a:cxnSpLocks/>
          </p:cNvCxnSpPr>
          <p:nvPr/>
        </p:nvCxnSpPr>
        <p:spPr>
          <a:xfrm flipV="1">
            <a:off x="6728008" y="3156548"/>
            <a:ext cx="2211544" cy="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74A1C9-F2A3-458C-8F5B-4CC2BC2B0AE1}"/>
              </a:ext>
            </a:extLst>
          </p:cNvPr>
          <p:cNvCxnSpPr>
            <a:cxnSpLocks/>
          </p:cNvCxnSpPr>
          <p:nvPr/>
        </p:nvCxnSpPr>
        <p:spPr>
          <a:xfrm flipH="1">
            <a:off x="6718615" y="3421678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8151E1C-2352-435B-944A-FCB07402819D}"/>
              </a:ext>
            </a:extLst>
          </p:cNvPr>
          <p:cNvSpPr txBox="1"/>
          <p:nvPr/>
        </p:nvSpPr>
        <p:spPr>
          <a:xfrm>
            <a:off x="4343873" y="461157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7B4ED6-D6FF-4AF0-9347-B2C5C5532C5A}"/>
              </a:ext>
            </a:extLst>
          </p:cNvPr>
          <p:cNvSpPr txBox="1"/>
          <p:nvPr/>
        </p:nvSpPr>
        <p:spPr>
          <a:xfrm>
            <a:off x="4328340" y="401271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10EBF9-1F87-4EAF-B5C5-C6B09172FFCC}"/>
              </a:ext>
            </a:extLst>
          </p:cNvPr>
          <p:cNvSpPr txBox="1"/>
          <p:nvPr/>
        </p:nvSpPr>
        <p:spPr>
          <a:xfrm>
            <a:off x="1946354" y="391577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&lt;&lt;w or up key&gt;&gt;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EB0427-AD68-49C5-8D3C-70E96083C1CB}"/>
              </a:ext>
            </a:extLst>
          </p:cNvPr>
          <p:cNvCxnSpPr>
            <a:cxnSpLocks/>
          </p:cNvCxnSpPr>
          <p:nvPr/>
        </p:nvCxnSpPr>
        <p:spPr>
          <a:xfrm flipV="1">
            <a:off x="1812936" y="415404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AF9616-DFEA-4D3F-8CF7-4C52B44E45A6}"/>
              </a:ext>
            </a:extLst>
          </p:cNvPr>
          <p:cNvCxnSpPr>
            <a:cxnSpLocks/>
          </p:cNvCxnSpPr>
          <p:nvPr/>
        </p:nvCxnSpPr>
        <p:spPr>
          <a:xfrm flipH="1">
            <a:off x="4299757" y="486042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D30A40-E9CD-42F8-A421-AEB4E77CD54B}"/>
              </a:ext>
            </a:extLst>
          </p:cNvPr>
          <p:cNvSpPr txBox="1"/>
          <p:nvPr/>
        </p:nvSpPr>
        <p:spPr>
          <a:xfrm>
            <a:off x="1946354" y="479903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784B85-B867-4B1F-8AB5-AB7001B5A298}"/>
              </a:ext>
            </a:extLst>
          </p:cNvPr>
          <p:cNvCxnSpPr>
            <a:cxnSpLocks/>
          </p:cNvCxnSpPr>
          <p:nvPr/>
        </p:nvCxnSpPr>
        <p:spPr>
          <a:xfrm flipH="1">
            <a:off x="1827601" y="504525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347A135-000E-4E93-A663-6FA89CA26FE0}"/>
              </a:ext>
            </a:extLst>
          </p:cNvPr>
          <p:cNvSpPr txBox="1"/>
          <p:nvPr/>
        </p:nvSpPr>
        <p:spPr>
          <a:xfrm>
            <a:off x="6774191" y="443405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up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BE4E55-6613-4F2B-85F0-E8071CBAEE0A}"/>
              </a:ext>
            </a:extLst>
          </p:cNvPr>
          <p:cNvSpPr txBox="1"/>
          <p:nvPr/>
        </p:nvSpPr>
        <p:spPr>
          <a:xfrm>
            <a:off x="6758658" y="416438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up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0320E5-E585-41EF-A3D1-F7CD4000B3C1}"/>
              </a:ext>
            </a:extLst>
          </p:cNvPr>
          <p:cNvCxnSpPr>
            <a:cxnSpLocks/>
          </p:cNvCxnSpPr>
          <p:nvPr/>
        </p:nvCxnSpPr>
        <p:spPr>
          <a:xfrm flipV="1">
            <a:off x="6733540" y="4410601"/>
            <a:ext cx="2206012" cy="1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4362FA-3929-4182-8163-AE079DE711BD}"/>
              </a:ext>
            </a:extLst>
          </p:cNvPr>
          <p:cNvCxnSpPr>
            <a:cxnSpLocks/>
          </p:cNvCxnSpPr>
          <p:nvPr/>
        </p:nvCxnSpPr>
        <p:spPr>
          <a:xfrm flipH="1">
            <a:off x="6733885" y="467071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1D8305C-2096-4894-8E54-EB93B25ECC43}"/>
              </a:ext>
            </a:extLst>
          </p:cNvPr>
          <p:cNvSpPr txBox="1"/>
          <p:nvPr/>
        </p:nvSpPr>
        <p:spPr>
          <a:xfrm>
            <a:off x="4377293" y="58694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A197FF-B981-4329-9AD6-62B379CBF883}"/>
              </a:ext>
            </a:extLst>
          </p:cNvPr>
          <p:cNvSpPr txBox="1"/>
          <p:nvPr/>
        </p:nvSpPr>
        <p:spPr>
          <a:xfrm>
            <a:off x="4361760" y="527061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down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BCA522-6929-4DA7-99C7-EE83D0BE5FDF}"/>
              </a:ext>
            </a:extLst>
          </p:cNvPr>
          <p:cNvSpPr txBox="1"/>
          <p:nvPr/>
        </p:nvSpPr>
        <p:spPr>
          <a:xfrm>
            <a:off x="1979774" y="517367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&lt;&lt;s or down key&gt;&gt;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EFBF33-FD80-4F63-9B36-80A2BB21D58A}"/>
              </a:ext>
            </a:extLst>
          </p:cNvPr>
          <p:cNvCxnSpPr>
            <a:cxnSpLocks/>
          </p:cNvCxnSpPr>
          <p:nvPr/>
        </p:nvCxnSpPr>
        <p:spPr>
          <a:xfrm flipV="1">
            <a:off x="1819686" y="541193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44E5C88-EC1D-4D9B-A17A-CF0C12C0F091}"/>
              </a:ext>
            </a:extLst>
          </p:cNvPr>
          <p:cNvCxnSpPr>
            <a:cxnSpLocks/>
          </p:cNvCxnSpPr>
          <p:nvPr/>
        </p:nvCxnSpPr>
        <p:spPr>
          <a:xfrm>
            <a:off x="4338760" y="5510522"/>
            <a:ext cx="217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74AD73-55CB-403D-B3DC-D38769233FAA}"/>
              </a:ext>
            </a:extLst>
          </p:cNvPr>
          <p:cNvCxnSpPr>
            <a:cxnSpLocks/>
          </p:cNvCxnSpPr>
          <p:nvPr/>
        </p:nvCxnSpPr>
        <p:spPr>
          <a:xfrm flipH="1">
            <a:off x="4336987" y="6118322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A516C28-1469-4449-A801-948DC097860D}"/>
              </a:ext>
            </a:extLst>
          </p:cNvPr>
          <p:cNvSpPr txBox="1"/>
          <p:nvPr/>
        </p:nvSpPr>
        <p:spPr>
          <a:xfrm>
            <a:off x="1979774" y="605693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5A554D-7404-44C5-AF86-CE565375DA25}"/>
              </a:ext>
            </a:extLst>
          </p:cNvPr>
          <p:cNvCxnSpPr>
            <a:cxnSpLocks/>
          </p:cNvCxnSpPr>
          <p:nvPr/>
        </p:nvCxnSpPr>
        <p:spPr>
          <a:xfrm flipH="1">
            <a:off x="1826731" y="630315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ACF400-CDAD-4C23-821A-F28CFE64DEDB}"/>
              </a:ext>
            </a:extLst>
          </p:cNvPr>
          <p:cNvSpPr txBox="1"/>
          <p:nvPr/>
        </p:nvSpPr>
        <p:spPr>
          <a:xfrm>
            <a:off x="6807611" y="569195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down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5F9273-A34D-415E-ACDB-E5289FE5CD1F}"/>
              </a:ext>
            </a:extLst>
          </p:cNvPr>
          <p:cNvSpPr txBox="1"/>
          <p:nvPr/>
        </p:nvSpPr>
        <p:spPr>
          <a:xfrm>
            <a:off x="6792078" y="542227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down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158A74-C155-4393-A033-13E006099797}"/>
              </a:ext>
            </a:extLst>
          </p:cNvPr>
          <p:cNvCxnSpPr>
            <a:cxnSpLocks/>
          </p:cNvCxnSpPr>
          <p:nvPr/>
        </p:nvCxnSpPr>
        <p:spPr>
          <a:xfrm>
            <a:off x="6743278" y="5668499"/>
            <a:ext cx="2196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86A688-B82E-4538-A039-580D4F551FC7}"/>
              </a:ext>
            </a:extLst>
          </p:cNvPr>
          <p:cNvCxnSpPr>
            <a:cxnSpLocks/>
          </p:cNvCxnSpPr>
          <p:nvPr/>
        </p:nvCxnSpPr>
        <p:spPr>
          <a:xfrm flipH="1">
            <a:off x="6743279" y="5928608"/>
            <a:ext cx="219627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500343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8B73848-1FC9-41D1-A5C3-FB6A8A3654BA}"/>
              </a:ext>
            </a:extLst>
          </p:cNvPr>
          <p:cNvSpPr/>
          <p:nvPr/>
        </p:nvSpPr>
        <p:spPr>
          <a:xfrm>
            <a:off x="6511702" y="2866811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30E958-45F5-4C8D-9264-02FE83B5FF1E}"/>
              </a:ext>
            </a:extLst>
          </p:cNvPr>
          <p:cNvSpPr/>
          <p:nvPr/>
        </p:nvSpPr>
        <p:spPr>
          <a:xfrm>
            <a:off x="6519236" y="4092348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30F3-C46A-4F8D-9B12-10241070858C}"/>
              </a:ext>
            </a:extLst>
          </p:cNvPr>
          <p:cNvCxnSpPr>
            <a:cxnSpLocks/>
          </p:cNvCxnSpPr>
          <p:nvPr/>
        </p:nvCxnSpPr>
        <p:spPr>
          <a:xfrm>
            <a:off x="4312960" y="4252624"/>
            <a:ext cx="2206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D19A3F-0054-42FB-A3F9-650DD0A5E2D9}"/>
              </a:ext>
            </a:extLst>
          </p:cNvPr>
          <p:cNvSpPr/>
          <p:nvPr/>
        </p:nvSpPr>
        <p:spPr>
          <a:xfrm>
            <a:off x="6523735" y="5364335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E67973-FA18-4C23-B80C-95AC91E0BCBE}"/>
              </a:ext>
            </a:extLst>
          </p:cNvPr>
          <p:cNvSpPr/>
          <p:nvPr/>
        </p:nvSpPr>
        <p:spPr>
          <a:xfrm>
            <a:off x="8942177" y="3003592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57850A9-7074-4893-AC8D-F0AB0D48B88E}"/>
              </a:ext>
            </a:extLst>
          </p:cNvPr>
          <p:cNvSpPr/>
          <p:nvPr/>
        </p:nvSpPr>
        <p:spPr>
          <a:xfrm>
            <a:off x="8942177" y="4261016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E3C59A-1DEA-4CDA-BE00-E4F5CD4CEBC4}"/>
              </a:ext>
            </a:extLst>
          </p:cNvPr>
          <p:cNvSpPr/>
          <p:nvPr/>
        </p:nvSpPr>
        <p:spPr>
          <a:xfrm>
            <a:off x="8942177" y="5537899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EA74036-E78D-4B53-AA16-0AFAA387382E}"/>
              </a:ext>
            </a:extLst>
          </p:cNvPr>
          <p:cNvSpPr/>
          <p:nvPr/>
        </p:nvSpPr>
        <p:spPr>
          <a:xfrm>
            <a:off x="1529685" y="166910"/>
            <a:ext cx="8473849" cy="6546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86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25B308D6-C977-4788-A716-BA65926D5F09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9E291F-58DC-4553-AE0F-8E76E5431CDB}"/>
              </a:ext>
            </a:extLst>
          </p:cNvPr>
          <p:cNvCxnSpPr>
            <a:cxnSpLocks/>
          </p:cNvCxnSpPr>
          <p:nvPr/>
        </p:nvCxnSpPr>
        <p:spPr>
          <a:xfrm>
            <a:off x="4184820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E70898-2455-4389-B1EB-5BAF5D7C3F21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moveLeft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66F04-27CB-4632-B3C7-9800FC2D11A6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&lt;&lt;a or left key&gt;&gt;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BDAD96-852C-4028-A070-8A746687AAE0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E7B5B9-708E-4CC6-B69B-0AAA112E628D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5796" cy="5445939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B7DF08-1D4B-44FF-A887-3AEF93A49A5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6352C7-A6AD-43E4-A117-E4E716B6E6DF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3CF4FE-19C9-4653-B1ED-5EDF60A910AE}"/>
                </a:ext>
              </a:extLst>
            </p:cNvPr>
            <p:cNvCxnSpPr>
              <a:cxnSpLocks/>
              <a:stCxn id="55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C3CEE47-6416-4405-B8EF-CC4E6129D2B7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2F2CBB-102F-4750-9C28-E48B523A8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1B0618-E254-461B-B018-C2D703E135A5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4CAC078-3758-4EF6-9128-65D21E76C807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3E47563-BE8D-4F78-A0E2-8A802A030D52}"/>
              </a:ext>
            </a:extLst>
          </p:cNvPr>
          <p:cNvSpPr/>
          <p:nvPr/>
        </p:nvSpPr>
        <p:spPr>
          <a:xfrm>
            <a:off x="6513440" y="1579222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3ABE0C-45F1-4771-AA17-F22ADCC748C2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641E2A-1163-40AC-AF0F-9713A5FC8565}"/>
              </a:ext>
            </a:extLst>
          </p:cNvPr>
          <p:cNvCxnSpPr>
            <a:cxnSpLocks/>
          </p:cNvCxnSpPr>
          <p:nvPr/>
        </p:nvCxnSpPr>
        <p:spPr>
          <a:xfrm>
            <a:off x="4289894" y="170814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09088A-3D0A-4126-A5F9-B5AF4D2C48BD}"/>
              </a:ext>
            </a:extLst>
          </p:cNvPr>
          <p:cNvCxnSpPr>
            <a:cxnSpLocks/>
          </p:cNvCxnSpPr>
          <p:nvPr/>
        </p:nvCxnSpPr>
        <p:spPr>
          <a:xfrm>
            <a:off x="1804539" y="1141738"/>
            <a:ext cx="16391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FE58305-DF97-4CB5-9E88-6100005F15D6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8C6F1-B84E-4CC7-A8E5-21F6D3D6D6AC}"/>
              </a:ext>
            </a:extLst>
          </p:cNvPr>
          <p:cNvSpPr txBox="1"/>
          <p:nvPr/>
        </p:nvSpPr>
        <p:spPr>
          <a:xfrm>
            <a:off x="1923288" y="22545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1ED30D-EA35-4DFE-9E42-A4747B3B61BA}"/>
              </a:ext>
            </a:extLst>
          </p:cNvPr>
          <p:cNvCxnSpPr>
            <a:cxnSpLocks/>
          </p:cNvCxnSpPr>
          <p:nvPr/>
        </p:nvCxnSpPr>
        <p:spPr>
          <a:xfrm flipH="1">
            <a:off x="1804535" y="25007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CC93B78-69DF-45A9-A11F-83AB5ABC4F92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E6EE73-D5BE-4582-91D3-D0A08FF61170}"/>
              </a:ext>
            </a:extLst>
          </p:cNvPr>
          <p:cNvSpPr txBox="1"/>
          <p:nvPr/>
        </p:nvSpPr>
        <p:spPr>
          <a:xfrm>
            <a:off x="6751125" y="188957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left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5ED0D4-92B8-4395-AECE-22D5E9252E1D}"/>
              </a:ext>
            </a:extLst>
          </p:cNvPr>
          <p:cNvSpPr txBox="1"/>
          <p:nvPr/>
        </p:nvSpPr>
        <p:spPr>
          <a:xfrm>
            <a:off x="6735592" y="161990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moveLeft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DEB570-DC4C-4C7D-A647-CAC1D979E3DF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5431732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B44D0F6-3AF5-49D7-AF02-FCD93C5817DE}"/>
              </a:ext>
            </a:extLst>
          </p:cNvPr>
          <p:cNvSpPr/>
          <p:nvPr/>
        </p:nvSpPr>
        <p:spPr>
          <a:xfrm>
            <a:off x="8943758" y="172682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D7FBBA-6FE1-4EAC-AFC1-45D82993C314}"/>
              </a:ext>
            </a:extLst>
          </p:cNvPr>
          <p:cNvCxnSpPr>
            <a:cxnSpLocks/>
          </p:cNvCxnSpPr>
          <p:nvPr/>
        </p:nvCxnSpPr>
        <p:spPr>
          <a:xfrm>
            <a:off x="6720212" y="186996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D30A3B-B769-4613-9320-45CB2D046F84}"/>
              </a:ext>
            </a:extLst>
          </p:cNvPr>
          <p:cNvCxnSpPr>
            <a:cxnSpLocks/>
          </p:cNvCxnSpPr>
          <p:nvPr/>
        </p:nvCxnSpPr>
        <p:spPr>
          <a:xfrm flipH="1">
            <a:off x="6710819" y="212623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E91D090-A745-4F89-AE90-C75F417831A6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844FD3-90EF-45C1-8B42-956B4589EABC}"/>
              </a:ext>
            </a:extLst>
          </p:cNvPr>
          <p:cNvSpPr txBox="1"/>
          <p:nvPr/>
        </p:nvSpPr>
        <p:spPr>
          <a:xfrm>
            <a:off x="4313070" y="276368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moveRight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B33C78-E472-4C26-B5EB-DDB7759E723C}"/>
              </a:ext>
            </a:extLst>
          </p:cNvPr>
          <p:cNvSpPr txBox="1"/>
          <p:nvPr/>
        </p:nvSpPr>
        <p:spPr>
          <a:xfrm>
            <a:off x="1931084" y="266674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&lt;&lt;d or right key&gt;&gt;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E8E97D-2EC4-4229-B783-C1B477584999}"/>
              </a:ext>
            </a:extLst>
          </p:cNvPr>
          <p:cNvCxnSpPr>
            <a:cxnSpLocks/>
          </p:cNvCxnSpPr>
          <p:nvPr/>
        </p:nvCxnSpPr>
        <p:spPr>
          <a:xfrm flipV="1">
            <a:off x="1820526" y="290500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B5EF040-12B7-483A-9693-578CEE663278}"/>
              </a:ext>
            </a:extLst>
          </p:cNvPr>
          <p:cNvCxnSpPr>
            <a:cxnSpLocks/>
          </p:cNvCxnSpPr>
          <p:nvPr/>
        </p:nvCxnSpPr>
        <p:spPr>
          <a:xfrm>
            <a:off x="4297690" y="3003592"/>
            <a:ext cx="22115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6D29F1B-CA88-40FD-AA37-65961F96F189}"/>
              </a:ext>
            </a:extLst>
          </p:cNvPr>
          <p:cNvSpPr txBox="1"/>
          <p:nvPr/>
        </p:nvSpPr>
        <p:spPr>
          <a:xfrm>
            <a:off x="1931084" y="355000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74BF58-66D1-4994-8BB9-D148C3879441}"/>
              </a:ext>
            </a:extLst>
          </p:cNvPr>
          <p:cNvCxnSpPr>
            <a:cxnSpLocks/>
          </p:cNvCxnSpPr>
          <p:nvPr/>
        </p:nvCxnSpPr>
        <p:spPr>
          <a:xfrm flipH="1">
            <a:off x="1812331" y="379622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F34A50-ECD6-4494-A707-271A4168B9E6}"/>
              </a:ext>
            </a:extLst>
          </p:cNvPr>
          <p:cNvSpPr txBox="1"/>
          <p:nvPr/>
        </p:nvSpPr>
        <p:spPr>
          <a:xfrm>
            <a:off x="6758921" y="318502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right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AF0D2B-AE10-422E-8B8C-276DF06E692A}"/>
              </a:ext>
            </a:extLst>
          </p:cNvPr>
          <p:cNvSpPr txBox="1"/>
          <p:nvPr/>
        </p:nvSpPr>
        <p:spPr>
          <a:xfrm>
            <a:off x="6743388" y="291534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moveRight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4BAAD3-7A2C-4B9F-96D0-81E424C9EB58}"/>
              </a:ext>
            </a:extLst>
          </p:cNvPr>
          <p:cNvCxnSpPr>
            <a:cxnSpLocks/>
          </p:cNvCxnSpPr>
          <p:nvPr/>
        </p:nvCxnSpPr>
        <p:spPr>
          <a:xfrm flipV="1">
            <a:off x="6728008" y="3156548"/>
            <a:ext cx="2211544" cy="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10A127-1251-4E38-A231-7D720B5613D9}"/>
              </a:ext>
            </a:extLst>
          </p:cNvPr>
          <p:cNvCxnSpPr>
            <a:cxnSpLocks/>
          </p:cNvCxnSpPr>
          <p:nvPr/>
        </p:nvCxnSpPr>
        <p:spPr>
          <a:xfrm flipH="1">
            <a:off x="6718615" y="3421678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0C004FF-2952-4579-8DFD-F18261256E9E}"/>
              </a:ext>
            </a:extLst>
          </p:cNvPr>
          <p:cNvSpPr txBox="1"/>
          <p:nvPr/>
        </p:nvSpPr>
        <p:spPr>
          <a:xfrm>
            <a:off x="4328340" y="401271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moveUp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2FE9EC-264C-4F57-81C0-05D0157F5CA8}"/>
              </a:ext>
            </a:extLst>
          </p:cNvPr>
          <p:cNvSpPr txBox="1"/>
          <p:nvPr/>
        </p:nvSpPr>
        <p:spPr>
          <a:xfrm>
            <a:off x="1946354" y="391577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&lt;&lt;w or up key&gt;&gt;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DFA29B-05D1-4AC0-96F6-4432C2ACB2AF}"/>
              </a:ext>
            </a:extLst>
          </p:cNvPr>
          <p:cNvCxnSpPr>
            <a:cxnSpLocks/>
          </p:cNvCxnSpPr>
          <p:nvPr/>
        </p:nvCxnSpPr>
        <p:spPr>
          <a:xfrm flipV="1">
            <a:off x="1812936" y="415404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9889920-C532-4391-9A90-58DED748D77E}"/>
              </a:ext>
            </a:extLst>
          </p:cNvPr>
          <p:cNvSpPr txBox="1"/>
          <p:nvPr/>
        </p:nvSpPr>
        <p:spPr>
          <a:xfrm>
            <a:off x="1946354" y="479903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9DA4B9-96A3-4595-B757-95239633A770}"/>
              </a:ext>
            </a:extLst>
          </p:cNvPr>
          <p:cNvCxnSpPr>
            <a:cxnSpLocks/>
          </p:cNvCxnSpPr>
          <p:nvPr/>
        </p:nvCxnSpPr>
        <p:spPr>
          <a:xfrm flipH="1">
            <a:off x="1827601" y="504525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6E89B41-610F-447D-8E0F-22AE783A61FF}"/>
              </a:ext>
            </a:extLst>
          </p:cNvPr>
          <p:cNvSpPr txBox="1"/>
          <p:nvPr/>
        </p:nvSpPr>
        <p:spPr>
          <a:xfrm>
            <a:off x="6774191" y="443405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up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C7F7ED-E2E7-454F-A517-7B33EAAA275A}"/>
              </a:ext>
            </a:extLst>
          </p:cNvPr>
          <p:cNvSpPr txBox="1"/>
          <p:nvPr/>
        </p:nvSpPr>
        <p:spPr>
          <a:xfrm>
            <a:off x="6758658" y="416438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moveUp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CC57B2-5F6F-41C7-941D-642B9C8EFBF4}"/>
              </a:ext>
            </a:extLst>
          </p:cNvPr>
          <p:cNvCxnSpPr>
            <a:cxnSpLocks/>
          </p:cNvCxnSpPr>
          <p:nvPr/>
        </p:nvCxnSpPr>
        <p:spPr>
          <a:xfrm flipV="1">
            <a:off x="6733540" y="4410601"/>
            <a:ext cx="2206012" cy="1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75676E-94D1-47E3-AA7D-8F8A17B1DC78}"/>
              </a:ext>
            </a:extLst>
          </p:cNvPr>
          <p:cNvCxnSpPr>
            <a:cxnSpLocks/>
          </p:cNvCxnSpPr>
          <p:nvPr/>
        </p:nvCxnSpPr>
        <p:spPr>
          <a:xfrm flipH="1">
            <a:off x="6733885" y="467071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3D5BCA5-DCAB-4C2C-A767-C2CD28854744}"/>
              </a:ext>
            </a:extLst>
          </p:cNvPr>
          <p:cNvSpPr txBox="1"/>
          <p:nvPr/>
        </p:nvSpPr>
        <p:spPr>
          <a:xfrm>
            <a:off x="4361760" y="5270616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moveDown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D182933-CA82-4C18-B102-96B68F9543FC}"/>
              </a:ext>
            </a:extLst>
          </p:cNvPr>
          <p:cNvSpPr txBox="1"/>
          <p:nvPr/>
        </p:nvSpPr>
        <p:spPr>
          <a:xfrm>
            <a:off x="1979774" y="5173674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&lt;&lt;s or down key&gt;&gt;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D141CF-7F31-4EF5-8755-D5853FCBFA24}"/>
              </a:ext>
            </a:extLst>
          </p:cNvPr>
          <p:cNvCxnSpPr>
            <a:cxnSpLocks/>
          </p:cNvCxnSpPr>
          <p:nvPr/>
        </p:nvCxnSpPr>
        <p:spPr>
          <a:xfrm flipV="1">
            <a:off x="1819686" y="5411939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3F71CBC-E9F3-43F0-8F37-64C069544930}"/>
              </a:ext>
            </a:extLst>
          </p:cNvPr>
          <p:cNvCxnSpPr>
            <a:cxnSpLocks/>
          </p:cNvCxnSpPr>
          <p:nvPr/>
        </p:nvCxnSpPr>
        <p:spPr>
          <a:xfrm>
            <a:off x="4338760" y="5510522"/>
            <a:ext cx="21728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570EFE-38DB-4069-9A9D-AA4075D21D29}"/>
              </a:ext>
            </a:extLst>
          </p:cNvPr>
          <p:cNvSpPr txBox="1"/>
          <p:nvPr/>
        </p:nvSpPr>
        <p:spPr>
          <a:xfrm>
            <a:off x="1979774" y="6056931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5D4940-557C-4AD6-A79C-F05C6DBCD931}"/>
              </a:ext>
            </a:extLst>
          </p:cNvPr>
          <p:cNvCxnSpPr>
            <a:cxnSpLocks/>
          </p:cNvCxnSpPr>
          <p:nvPr/>
        </p:nvCxnSpPr>
        <p:spPr>
          <a:xfrm flipH="1">
            <a:off x="1826731" y="6303152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E9CF682-C0ED-4F53-90F9-0A50A6C97530}"/>
              </a:ext>
            </a:extLst>
          </p:cNvPr>
          <p:cNvSpPr txBox="1"/>
          <p:nvPr/>
        </p:nvSpPr>
        <p:spPr>
          <a:xfrm>
            <a:off x="6807611" y="5691955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 moves down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14921C-7A9B-4517-9FFA-B70AE2C988ED}"/>
              </a:ext>
            </a:extLst>
          </p:cNvPr>
          <p:cNvSpPr txBox="1"/>
          <p:nvPr/>
        </p:nvSpPr>
        <p:spPr>
          <a:xfrm>
            <a:off x="6792078" y="542227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moveDown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BDD8F58-8D5F-4A7C-9175-A6170DB00ACE}"/>
              </a:ext>
            </a:extLst>
          </p:cNvPr>
          <p:cNvCxnSpPr>
            <a:cxnSpLocks/>
          </p:cNvCxnSpPr>
          <p:nvPr/>
        </p:nvCxnSpPr>
        <p:spPr>
          <a:xfrm>
            <a:off x="6743278" y="5668499"/>
            <a:ext cx="2196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23E769-6FD8-4D7C-9B24-7A7CCCC934E4}"/>
              </a:ext>
            </a:extLst>
          </p:cNvPr>
          <p:cNvCxnSpPr>
            <a:cxnSpLocks/>
          </p:cNvCxnSpPr>
          <p:nvPr/>
        </p:nvCxnSpPr>
        <p:spPr>
          <a:xfrm flipH="1">
            <a:off x="6743279" y="5928608"/>
            <a:ext cx="219627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B91694C-C958-4D09-BFD3-89753F7CCDF3}"/>
              </a:ext>
            </a:extLst>
          </p:cNvPr>
          <p:cNvSpPr/>
          <p:nvPr/>
        </p:nvSpPr>
        <p:spPr>
          <a:xfrm>
            <a:off x="4079743" y="1461024"/>
            <a:ext cx="210151" cy="500343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1C903C-FF41-404A-9975-B35A8A281570}"/>
              </a:ext>
            </a:extLst>
          </p:cNvPr>
          <p:cNvSpPr/>
          <p:nvPr/>
        </p:nvSpPr>
        <p:spPr>
          <a:xfrm>
            <a:off x="6511702" y="2866811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C26A5C-78C9-48FC-B87C-F9EF309C8DE8}"/>
              </a:ext>
            </a:extLst>
          </p:cNvPr>
          <p:cNvSpPr/>
          <p:nvPr/>
        </p:nvSpPr>
        <p:spPr>
          <a:xfrm>
            <a:off x="6519236" y="4092348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2F324AF-EECD-45BE-901E-4024563C6034}"/>
              </a:ext>
            </a:extLst>
          </p:cNvPr>
          <p:cNvCxnSpPr>
            <a:cxnSpLocks/>
          </p:cNvCxnSpPr>
          <p:nvPr/>
        </p:nvCxnSpPr>
        <p:spPr>
          <a:xfrm>
            <a:off x="4312960" y="4252624"/>
            <a:ext cx="2206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A0970B-1EAB-49BE-9EF0-8C8495E12FC7}"/>
              </a:ext>
            </a:extLst>
          </p:cNvPr>
          <p:cNvSpPr/>
          <p:nvPr/>
        </p:nvSpPr>
        <p:spPr>
          <a:xfrm>
            <a:off x="6523735" y="5364335"/>
            <a:ext cx="210150" cy="876310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EC56187-E931-4A17-8A81-0661DEA8BEAD}"/>
              </a:ext>
            </a:extLst>
          </p:cNvPr>
          <p:cNvSpPr/>
          <p:nvPr/>
        </p:nvSpPr>
        <p:spPr>
          <a:xfrm>
            <a:off x="8942177" y="3003592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9F365F-948D-4F55-839A-131FBAA5BC6D}"/>
              </a:ext>
            </a:extLst>
          </p:cNvPr>
          <p:cNvSpPr/>
          <p:nvPr/>
        </p:nvSpPr>
        <p:spPr>
          <a:xfrm>
            <a:off x="8942177" y="4261016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53D798-47CD-4F84-91B8-8BD3EF85764F}"/>
              </a:ext>
            </a:extLst>
          </p:cNvPr>
          <p:cNvSpPr/>
          <p:nvPr/>
        </p:nvSpPr>
        <p:spPr>
          <a:xfrm>
            <a:off x="8942177" y="5537899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8BBC35-A1AB-4370-840D-4E1CEDF510D8}"/>
              </a:ext>
            </a:extLst>
          </p:cNvPr>
          <p:cNvSpPr/>
          <p:nvPr/>
        </p:nvSpPr>
        <p:spPr>
          <a:xfrm>
            <a:off x="1529685" y="166910"/>
            <a:ext cx="8473849" cy="6546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7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newGame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newGame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F3DA6-84DD-43E0-8787-3A92F228C00C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5826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c:=newGame()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new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c:=newGame()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549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 Game [6]</a:t>
            </a:r>
          </a:p>
        </p:txBody>
      </p:sp>
    </p:spTree>
    <p:extLst>
      <p:ext uri="{BB962C8B-B14F-4D97-AF65-F5344CB8AC3E}">
        <p14:creationId xmlns:p14="http://schemas.microsoft.com/office/powerpoint/2010/main" val="653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exitGame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exitGame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7F9D32-0899-45E6-9092-B5018DCD0A21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123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e:=exitGame()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&lt;&lt;exit 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 Game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Exit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e:=exitGame()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61367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243D8-F13B-46BF-861B-B2A4194ECF8A}"/>
              </a:ext>
            </a:extLst>
          </p:cNvPr>
          <p:cNvSpPr txBox="1"/>
          <p:nvPr/>
        </p:nvSpPr>
        <p:spPr>
          <a:xfrm>
            <a:off x="3726694" y="2087719"/>
            <a:ext cx="701121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US-10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Game [2]</a:t>
            </a:r>
          </a:p>
        </p:txBody>
      </p:sp>
    </p:spTree>
    <p:extLst>
      <p:ext uri="{BB962C8B-B14F-4D97-AF65-F5344CB8AC3E}">
        <p14:creationId xmlns:p14="http://schemas.microsoft.com/office/powerpoint/2010/main" val="18224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52A9985-0B7B-4F51-AD5E-916358C4919E}"/>
              </a:ext>
            </a:extLst>
          </p:cNvPr>
          <p:cNvSpPr txBox="1"/>
          <p:nvPr/>
        </p:nvSpPr>
        <p:spPr>
          <a:xfrm>
            <a:off x="4320807" y="2219499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saveGame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&lt;&lt;saveGame&gt;&gt;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 Game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7AD524-6EBE-4450-8679-32A2217327C0}"/>
              </a:ext>
            </a:extLst>
          </p:cNvPr>
          <p:cNvCxnSpPr>
            <a:cxnSpLocks/>
          </p:cNvCxnSpPr>
          <p:nvPr/>
        </p:nvCxnSpPr>
        <p:spPr>
          <a:xfrm flipH="1">
            <a:off x="4280501" y="2468344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saveGame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C3184E-30A4-4857-A5A9-197D4B143225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73899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108D08-C31A-450D-A37D-ECD0D74C8475}"/>
              </a:ext>
            </a:extLst>
          </p:cNvPr>
          <p:cNvCxnSpPr>
            <a:cxnSpLocks/>
          </p:cNvCxnSpPr>
          <p:nvPr/>
        </p:nvCxnSpPr>
        <p:spPr>
          <a:xfrm flipH="1">
            <a:off x="4184817" y="1141738"/>
            <a:ext cx="2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C718CB-C67B-49AE-A163-31C80043E830}"/>
              </a:ext>
            </a:extLst>
          </p:cNvPr>
          <p:cNvSpPr txBox="1"/>
          <p:nvPr/>
        </p:nvSpPr>
        <p:spPr>
          <a:xfrm>
            <a:off x="4305274" y="1468238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s:=saveGame()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17B60-2195-4340-AF04-6A2D0DA24D62}"/>
              </a:ext>
            </a:extLst>
          </p:cNvPr>
          <p:cNvSpPr txBox="1"/>
          <p:nvPr/>
        </p:nvSpPr>
        <p:spPr>
          <a:xfrm>
            <a:off x="1923288" y="1371296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saveGame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E6A526-76E7-4F79-8079-F95BEFD65F1F}"/>
              </a:ext>
            </a:extLst>
          </p:cNvPr>
          <p:cNvCxnSpPr>
            <a:cxnSpLocks/>
          </p:cNvCxnSpPr>
          <p:nvPr/>
        </p:nvCxnSpPr>
        <p:spPr>
          <a:xfrm flipV="1">
            <a:off x="1816540" y="1609561"/>
            <a:ext cx="2263203" cy="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9D40A0-4F0C-4B52-A239-65DFCE0AA7AA}"/>
              </a:ext>
            </a:extLst>
          </p:cNvPr>
          <p:cNvCxnSpPr>
            <a:cxnSpLocks/>
          </p:cNvCxnSpPr>
          <p:nvPr/>
        </p:nvCxnSpPr>
        <p:spPr>
          <a:xfrm>
            <a:off x="6618515" y="1127531"/>
            <a:ext cx="0" cy="1954641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83D01B-4961-4260-9916-D9B343C12277}"/>
              </a:ext>
            </a:extLst>
          </p:cNvPr>
          <p:cNvGrpSpPr>
            <a:grpSpLocks noChangeAspect="1"/>
          </p:cNvGrpSpPr>
          <p:nvPr/>
        </p:nvGrpSpPr>
        <p:grpSpPr>
          <a:xfrm>
            <a:off x="1639739" y="542740"/>
            <a:ext cx="329594" cy="574400"/>
            <a:chOff x="4037195" y="1331916"/>
            <a:chExt cx="286026" cy="4984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8E8B0F-1849-447F-BFD7-ABD5D6F4FDE2}"/>
                </a:ext>
              </a:extLst>
            </p:cNvPr>
            <p:cNvSpPr/>
            <p:nvPr/>
          </p:nvSpPr>
          <p:spPr>
            <a:xfrm>
              <a:off x="4120772" y="1331916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9CDFE5-2B05-4FB7-826A-9A9AB81F2DD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4180208" y="1450788"/>
              <a:ext cx="3648" cy="193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D68866-FD15-48F4-92A9-F9608E5D1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84765" y="1644442"/>
              <a:ext cx="113009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4E9464-EA06-4FE7-A28B-2AF4325CC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8554" y="1644442"/>
              <a:ext cx="106211" cy="1859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44EB09-66A9-418F-84FC-48179F1E9ACC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95" y="1517948"/>
              <a:ext cx="2860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7B737E-2FD7-47BC-AB55-8B2AB2FD44F1}"/>
              </a:ext>
            </a:extLst>
          </p:cNvPr>
          <p:cNvSpPr txBox="1"/>
          <p:nvPr/>
        </p:nvSpPr>
        <p:spPr>
          <a:xfrm>
            <a:off x="1430416" y="302280"/>
            <a:ext cx="74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1023-92BA-489B-B3AC-B5C7A04D4C1C}"/>
              </a:ext>
            </a:extLst>
          </p:cNvPr>
          <p:cNvSpPr/>
          <p:nvPr/>
        </p:nvSpPr>
        <p:spPr>
          <a:xfrm>
            <a:off x="6513440" y="1585317"/>
            <a:ext cx="210150" cy="101497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589C33-C85D-4866-957B-21ED50B88DE2}"/>
              </a:ext>
            </a:extLst>
          </p:cNvPr>
          <p:cNvSpPr/>
          <p:nvPr/>
        </p:nvSpPr>
        <p:spPr>
          <a:xfrm>
            <a:off x="4079743" y="1461024"/>
            <a:ext cx="210151" cy="1413567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656D2-B077-473C-8993-E7C4E2C0B07E}"/>
              </a:ext>
            </a:extLst>
          </p:cNvPr>
          <p:cNvSpPr/>
          <p:nvPr/>
        </p:nvSpPr>
        <p:spPr>
          <a:xfrm>
            <a:off x="3620290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:User Interface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23DA0-ADA8-441E-86A6-A67FC38D3089}"/>
              </a:ext>
            </a:extLst>
          </p:cNvPr>
          <p:cNvCxnSpPr>
            <a:cxnSpLocks/>
          </p:cNvCxnSpPr>
          <p:nvPr/>
        </p:nvCxnSpPr>
        <p:spPr>
          <a:xfrm>
            <a:off x="4289894" y="1718304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51CF0F-1A19-47DD-9176-047F3FF27D02}"/>
              </a:ext>
            </a:extLst>
          </p:cNvPr>
          <p:cNvCxnSpPr>
            <a:cxnSpLocks/>
          </p:cNvCxnSpPr>
          <p:nvPr/>
        </p:nvCxnSpPr>
        <p:spPr>
          <a:xfrm flipH="1">
            <a:off x="1804535" y="1141738"/>
            <a:ext cx="3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4F6179-758A-4F5C-A168-7A90EA18D8C2}"/>
              </a:ext>
            </a:extLst>
          </p:cNvPr>
          <p:cNvSpPr txBox="1"/>
          <p:nvPr/>
        </p:nvSpPr>
        <p:spPr>
          <a:xfrm>
            <a:off x="1529684" y="144664"/>
            <a:ext cx="8473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 Game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AFFC7C-AB3D-45FC-80BA-0EDA525D634D}"/>
              </a:ext>
            </a:extLst>
          </p:cNvPr>
          <p:cNvSpPr txBox="1"/>
          <p:nvPr/>
        </p:nvSpPr>
        <p:spPr>
          <a:xfrm>
            <a:off x="1923288" y="2406953"/>
            <a:ext cx="21427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&lt;&lt;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m:Message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9B0438-FA83-4FE4-8A9A-D4A34F08DBA6}"/>
              </a:ext>
            </a:extLst>
          </p:cNvPr>
          <p:cNvCxnSpPr>
            <a:cxnSpLocks/>
          </p:cNvCxnSpPr>
          <p:nvPr/>
        </p:nvCxnSpPr>
        <p:spPr>
          <a:xfrm flipH="1">
            <a:off x="1804535" y="2653174"/>
            <a:ext cx="22570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79127F-4CA0-4727-BC95-081749AFC014}"/>
              </a:ext>
            </a:extLst>
          </p:cNvPr>
          <p:cNvSpPr/>
          <p:nvPr/>
        </p:nvSpPr>
        <p:spPr>
          <a:xfrm>
            <a:off x="6053987" y="711339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:Controller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D6524-7039-4EB4-B075-5D3255F3F72C}"/>
              </a:ext>
            </a:extLst>
          </p:cNvPr>
          <p:cNvSpPr txBox="1"/>
          <p:nvPr/>
        </p:nvSpPr>
        <p:spPr>
          <a:xfrm>
            <a:off x="6751125" y="2011497"/>
            <a:ext cx="215998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 game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E5250-A5A6-4B9B-993F-A8403A60CBB8}"/>
              </a:ext>
            </a:extLst>
          </p:cNvPr>
          <p:cNvSpPr txBox="1"/>
          <p:nvPr/>
        </p:nvSpPr>
        <p:spPr>
          <a:xfrm>
            <a:off x="6735592" y="1741820"/>
            <a:ext cx="21961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s:=saveGame()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BB88AE-7C65-40EB-A0B2-2B37D775AB27}"/>
              </a:ext>
            </a:extLst>
          </p:cNvPr>
          <p:cNvCxnSpPr>
            <a:cxnSpLocks/>
          </p:cNvCxnSpPr>
          <p:nvPr/>
        </p:nvCxnSpPr>
        <p:spPr>
          <a:xfrm>
            <a:off x="9048832" y="1141738"/>
            <a:ext cx="0" cy="1940434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A856159-CE36-4716-95B8-A7AB6395AD5C}"/>
              </a:ext>
            </a:extLst>
          </p:cNvPr>
          <p:cNvSpPr/>
          <p:nvPr/>
        </p:nvSpPr>
        <p:spPr>
          <a:xfrm>
            <a:off x="8943758" y="1858900"/>
            <a:ext cx="210150" cy="537098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3C261C-1C2B-4A1F-B08B-7A94994C8960}"/>
              </a:ext>
            </a:extLst>
          </p:cNvPr>
          <p:cNvCxnSpPr>
            <a:cxnSpLocks/>
          </p:cNvCxnSpPr>
          <p:nvPr/>
        </p:nvCxnSpPr>
        <p:spPr>
          <a:xfrm>
            <a:off x="6720212" y="1991886"/>
            <a:ext cx="2223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EF0013-552D-40EB-AE3B-81A2CF5D677F}"/>
              </a:ext>
            </a:extLst>
          </p:cNvPr>
          <p:cNvCxnSpPr>
            <a:cxnSpLocks/>
          </p:cNvCxnSpPr>
          <p:nvPr/>
        </p:nvCxnSpPr>
        <p:spPr>
          <a:xfrm flipH="1">
            <a:off x="6710819" y="2248150"/>
            <a:ext cx="2202026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3D95-4B3F-4A60-A5AC-FD902D8A14F9}"/>
              </a:ext>
            </a:extLst>
          </p:cNvPr>
          <p:cNvSpPr/>
          <p:nvPr/>
        </p:nvSpPr>
        <p:spPr>
          <a:xfrm>
            <a:off x="8484305" y="710184"/>
            <a:ext cx="1129055" cy="388139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795BD0-7D15-4490-8A66-7DD8CF9A53DC}"/>
              </a:ext>
            </a:extLst>
          </p:cNvPr>
          <p:cNvSpPr/>
          <p:nvPr/>
        </p:nvSpPr>
        <p:spPr>
          <a:xfrm>
            <a:off x="1529685" y="166910"/>
            <a:ext cx="8473849" cy="30639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EE63FF-4DA0-4587-831B-A80B6102DB3E}"/>
              </a:ext>
            </a:extLst>
          </p:cNvPr>
          <p:cNvSpPr txBox="1"/>
          <p:nvPr/>
        </p:nvSpPr>
        <p:spPr>
          <a:xfrm>
            <a:off x="10003533" y="5818129"/>
            <a:ext cx="195715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654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520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14</cp:revision>
  <dcterms:created xsi:type="dcterms:W3CDTF">2020-02-25T20:56:05Z</dcterms:created>
  <dcterms:modified xsi:type="dcterms:W3CDTF">2020-03-12T11:25:20Z</dcterms:modified>
</cp:coreProperties>
</file>