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81" r:id="rId6"/>
    <p:sldId id="259" r:id="rId7"/>
    <p:sldId id="260" r:id="rId8"/>
    <p:sldId id="276" r:id="rId9"/>
    <p:sldId id="277" r:id="rId10"/>
    <p:sldId id="278" r:id="rId11"/>
    <p:sldId id="282" r:id="rId12"/>
    <p:sldId id="283" r:id="rId13"/>
    <p:sldId id="284" r:id="rId14"/>
    <p:sldId id="285" r:id="rId15"/>
    <p:sldId id="286" r:id="rId16"/>
    <p:sldId id="287" r:id="rId17"/>
    <p:sldId id="261" r:id="rId18"/>
    <p:sldId id="279" r:id="rId19"/>
    <p:sldId id="263" r:id="rId20"/>
    <p:sldId id="262" r:id="rId21"/>
    <p:sldId id="280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desarrollo Mobile con HTML5+JS+CSS3 </a:t>
            </a:r>
            <a:br>
              <a:rPr lang="es-CR" dirty="0" smtClean="0"/>
            </a:br>
            <a:r>
              <a:rPr lang="es-CR" dirty="0" smtClean="0"/>
              <a:t>&amp; Apache </a:t>
            </a:r>
            <a:r>
              <a:rPr lang="es-CR" dirty="0" err="1" smtClean="0"/>
              <a:t>Cordova</a:t>
            </a:r>
            <a:r>
              <a:rPr lang="es-CR" dirty="0" smtClean="0"/>
              <a:t> en Intel XDK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68226" y="6194737"/>
            <a:ext cx="5245993" cy="441101"/>
          </a:xfrm>
        </p:spPr>
        <p:txBody>
          <a:bodyPr>
            <a:normAutofit/>
          </a:bodyPr>
          <a:lstStyle/>
          <a:p>
            <a:r>
              <a:rPr lang="es-CR" sz="1800" dirty="0" smtClean="0"/>
              <a:t>Lic. Santiago Rodríguez Paniagua (2016)</a:t>
            </a:r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23464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Agregamos el input para leer de pantalla</a:t>
            </a:r>
            <a:endParaRPr lang="es-CR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64" y="1969584"/>
            <a:ext cx="11665496" cy="408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372300" cy="1478570"/>
          </a:xfrm>
        </p:spPr>
        <p:txBody>
          <a:bodyPr>
            <a:normAutofit/>
          </a:bodyPr>
          <a:lstStyle/>
          <a:p>
            <a:r>
              <a:rPr lang="es-CR" sz="3200" dirty="0" smtClean="0"/>
              <a:t>Agregamos el botón para llamar nuestro código</a:t>
            </a:r>
            <a:endParaRPr lang="es-CR" sz="32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91026"/>
            <a:ext cx="9380626" cy="48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Les ponemos sus respectivos ID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9420990" cy="40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Agregamos nuestra función 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031" y="2650880"/>
            <a:ext cx="11102761" cy="32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2552"/>
          </a:xfrm>
        </p:spPr>
        <p:txBody>
          <a:bodyPr/>
          <a:lstStyle/>
          <a:p>
            <a:r>
              <a:rPr lang="es-CR" dirty="0" smtClean="0"/>
              <a:t>Llamamos la función en el botón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016" t="7003" r="5167" b="2789"/>
          <a:stretch/>
        </p:blipFill>
        <p:spPr>
          <a:xfrm>
            <a:off x="2526964" y="1481070"/>
            <a:ext cx="7134896" cy="50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Como cerrar un app corriendo en el dispositivo </a:t>
            </a:r>
            <a:r>
              <a:rPr lang="es-CR" dirty="0" smtClean="0"/>
              <a:t>#1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039" y="2097088"/>
            <a:ext cx="9635421" cy="441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7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R" dirty="0" smtClean="0"/>
              <a:t>Como cerrar un app corriendo en el dispositivo #2</a:t>
            </a:r>
            <a:endParaRPr lang="es-CR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CR" sz="4400" dirty="0" smtClean="0"/>
              <a:t> </a:t>
            </a:r>
            <a:r>
              <a:rPr lang="es-CR" sz="6000" dirty="0" err="1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s-CR" sz="6000" dirty="0" smtClean="0"/>
              <a:t> </a:t>
            </a:r>
            <a:r>
              <a:rPr lang="es-CR" sz="6000" dirty="0" smtClean="0"/>
              <a:t>salir(){</a:t>
            </a:r>
          </a:p>
          <a:p>
            <a:pPr marL="0" indent="0">
              <a:buNone/>
            </a:pPr>
            <a:r>
              <a:rPr lang="es-CR" sz="6000" dirty="0" smtClean="0"/>
              <a:t> 	</a:t>
            </a:r>
            <a:r>
              <a:rPr lang="es-CR" sz="6000" dirty="0" err="1" smtClean="0"/>
              <a:t>navigator.</a:t>
            </a:r>
            <a:r>
              <a:rPr lang="es-CR" sz="6000" dirty="0" err="1" smtClean="0">
                <a:solidFill>
                  <a:srgbClr val="954ECA"/>
                </a:solidFill>
              </a:rPr>
              <a:t>app.exitapp</a:t>
            </a:r>
            <a:r>
              <a:rPr lang="es-CR" sz="6000" dirty="0" smtClean="0"/>
              <a:t>();       </a:t>
            </a:r>
          </a:p>
          <a:p>
            <a:pPr marL="0" indent="0">
              <a:buNone/>
            </a:pPr>
            <a:r>
              <a:rPr lang="es-CR" sz="6000" dirty="0"/>
              <a:t> </a:t>
            </a:r>
            <a:r>
              <a:rPr lang="es-CR" sz="6000" dirty="0" smtClean="0"/>
              <a:t>}</a:t>
            </a:r>
            <a:endParaRPr lang="es-CR" sz="6000" dirty="0"/>
          </a:p>
        </p:txBody>
      </p:sp>
    </p:spTree>
    <p:extLst>
      <p:ext uri="{BB962C8B-B14F-4D97-AF65-F5344CB8AC3E}">
        <p14:creationId xmlns:p14="http://schemas.microsoft.com/office/powerpoint/2010/main" val="22849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1717" y="360941"/>
            <a:ext cx="9905998" cy="720885"/>
          </a:xfrm>
        </p:spPr>
        <p:txBody>
          <a:bodyPr/>
          <a:lstStyle/>
          <a:p>
            <a:r>
              <a:rPr lang="es-CR" dirty="0" smtClean="0"/>
              <a:t>Como probar el App en el emulador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288" y="1368371"/>
            <a:ext cx="7881869" cy="537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4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0819" y="1972369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s-CR" sz="5400" dirty="0" smtClean="0"/>
              <a:t>Como probar el app en un dispositivo real</a:t>
            </a:r>
            <a:endParaRPr lang="es-CR" sz="5400" dirty="0"/>
          </a:p>
        </p:txBody>
      </p:sp>
    </p:spTree>
    <p:extLst>
      <p:ext uri="{BB962C8B-B14F-4D97-AF65-F5344CB8AC3E}">
        <p14:creationId xmlns:p14="http://schemas.microsoft.com/office/powerpoint/2010/main" val="36803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42" y="695792"/>
            <a:ext cx="10895527" cy="772400"/>
          </a:xfrm>
        </p:spPr>
        <p:txBody>
          <a:bodyPr>
            <a:noAutofit/>
          </a:bodyPr>
          <a:lstStyle/>
          <a:p>
            <a:r>
              <a:rPr lang="es-CR" sz="2800" b="1" u="sng" dirty="0" smtClean="0">
                <a:effectLst/>
              </a:rPr>
              <a:t>Probar el app en el dispositivo:</a:t>
            </a:r>
            <a:r>
              <a:rPr lang="es-CR" sz="2800" b="1" dirty="0" smtClean="0">
                <a:effectLst/>
              </a:rPr>
              <a:t> </a:t>
            </a:r>
            <a:r>
              <a:rPr lang="es-CR" sz="2800" dirty="0"/>
              <a:t>Subir el código al Servidor.</a:t>
            </a:r>
            <a:br>
              <a:rPr lang="es-CR" sz="2800" dirty="0"/>
            </a:br>
            <a:endParaRPr lang="es-CR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99" y="1983345"/>
            <a:ext cx="11283070" cy="388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2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3081" y="438214"/>
            <a:ext cx="9905998" cy="836795"/>
          </a:xfrm>
        </p:spPr>
        <p:txBody>
          <a:bodyPr/>
          <a:lstStyle/>
          <a:p>
            <a:r>
              <a:rPr lang="es-CR" dirty="0" smtClean="0"/>
              <a:t>Como iniciar el Primer proyecto </a:t>
            </a:r>
            <a:endParaRPr lang="es-C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679" y="1251040"/>
            <a:ext cx="8686983" cy="54136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3" name="CuadroTexto 2"/>
          <p:cNvSpPr txBox="1"/>
          <p:nvPr/>
        </p:nvSpPr>
        <p:spPr>
          <a:xfrm>
            <a:off x="4626826" y="5241701"/>
            <a:ext cx="3116688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dirty="0" smtClean="0">
                <a:solidFill>
                  <a:schemeClr val="tx1"/>
                </a:solidFill>
              </a:rPr>
              <a:t>No olvidemos marcar la opción: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Use App </a:t>
            </a:r>
            <a:r>
              <a:rPr lang="es-CR" dirty="0" err="1" smtClean="0">
                <a:solidFill>
                  <a:schemeClr val="tx1"/>
                </a:solidFill>
              </a:rPr>
              <a:t>Designer</a:t>
            </a:r>
            <a:endParaRPr lang="es-C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6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73820"/>
            <a:ext cx="9905998" cy="656490"/>
          </a:xfrm>
        </p:spPr>
        <p:txBody>
          <a:bodyPr/>
          <a:lstStyle/>
          <a:p>
            <a:r>
              <a:rPr lang="es-CR" dirty="0" smtClean="0"/>
              <a:t>Probar el app en el dispositivo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1217" y="1666742"/>
            <a:ext cx="4420313" cy="4222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b="1" u="sng" dirty="0" smtClean="0"/>
              <a:t>En el dispositivo</a:t>
            </a:r>
            <a:r>
              <a:rPr lang="es-CR" dirty="0" smtClean="0"/>
              <a:t>: </a:t>
            </a:r>
          </a:p>
          <a:p>
            <a:r>
              <a:rPr lang="es-CR" dirty="0" smtClean="0"/>
              <a:t>Instalar el </a:t>
            </a:r>
            <a:r>
              <a:rPr lang="es-CR" b="1" u="sng" dirty="0" smtClean="0">
                <a:solidFill>
                  <a:srgbClr val="FFFF00"/>
                </a:solidFill>
              </a:rPr>
              <a:t>App </a:t>
            </a:r>
            <a:r>
              <a:rPr lang="es-CR" b="1" u="sng" dirty="0" err="1" smtClean="0">
                <a:solidFill>
                  <a:srgbClr val="FFFF00"/>
                </a:solidFill>
              </a:rPr>
              <a:t>Preview</a:t>
            </a:r>
            <a:r>
              <a:rPr lang="es-CR" dirty="0" smtClean="0"/>
              <a:t> de Intel. </a:t>
            </a:r>
          </a:p>
          <a:p>
            <a:endParaRPr lang="es-CR" dirty="0" smtClean="0"/>
          </a:p>
          <a:p>
            <a:r>
              <a:rPr lang="es-CR" dirty="0" smtClean="0"/>
              <a:t>Iniciar sesión. </a:t>
            </a:r>
          </a:p>
          <a:p>
            <a:endParaRPr lang="es-CR" dirty="0" smtClean="0"/>
          </a:p>
          <a:p>
            <a:r>
              <a:rPr lang="es-CR" dirty="0" smtClean="0"/>
              <a:t>Abrir </a:t>
            </a:r>
            <a:r>
              <a:rPr lang="es-CR" dirty="0"/>
              <a:t>el app desde el </a:t>
            </a:r>
            <a:r>
              <a:rPr lang="es-CR" b="1" dirty="0">
                <a:solidFill>
                  <a:srgbClr val="FFFF00"/>
                </a:solidFill>
              </a:rPr>
              <a:t>App </a:t>
            </a:r>
            <a:r>
              <a:rPr lang="es-CR" b="1" dirty="0" err="1">
                <a:solidFill>
                  <a:srgbClr val="FFFF00"/>
                </a:solidFill>
              </a:rPr>
              <a:t>Preview</a:t>
            </a:r>
            <a:r>
              <a:rPr lang="es-CR" dirty="0"/>
              <a:t>.</a:t>
            </a:r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530" y="1666742"/>
            <a:ext cx="2659718" cy="47283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265" y="1666743"/>
            <a:ext cx="4218305" cy="472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0819" y="1972369"/>
            <a:ext cx="9469863" cy="2174628"/>
          </a:xfrm>
        </p:spPr>
        <p:txBody>
          <a:bodyPr>
            <a:normAutofit/>
          </a:bodyPr>
          <a:lstStyle/>
          <a:p>
            <a:pPr algn="ctr"/>
            <a:r>
              <a:rPr lang="es-CR" dirty="0" smtClean="0"/>
              <a:t>Como generar el App para usarlo en un dispositivo real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0350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Generar un ejecutable para Correr el app en un dispositivo real #1</a:t>
            </a:r>
            <a:endParaRPr lang="es-C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01" y="2421636"/>
            <a:ext cx="11588782" cy="30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23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Generar un ejecutable para Correr el app en un dispositivo real #2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580" y="2097089"/>
            <a:ext cx="11056686" cy="455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34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Generar un ejecutable para Correr el app en un dispositivo real #3</a:t>
            </a:r>
            <a:endParaRPr lang="es-C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76" y="2581532"/>
            <a:ext cx="11609472" cy="33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4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190" y="438214"/>
            <a:ext cx="10689464" cy="836795"/>
          </a:xfrm>
        </p:spPr>
        <p:txBody>
          <a:bodyPr>
            <a:normAutofit/>
          </a:bodyPr>
          <a:lstStyle/>
          <a:p>
            <a:r>
              <a:rPr lang="es-CR" sz="2800" dirty="0" smtClean="0"/>
              <a:t>Como iniciar un proyecto: seleccionar un Framework</a:t>
            </a:r>
            <a:endParaRPr lang="es-CR" sz="2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890" y="1275009"/>
            <a:ext cx="8807673" cy="546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3081" y="438214"/>
            <a:ext cx="9905998" cy="836795"/>
          </a:xfrm>
        </p:spPr>
        <p:txBody>
          <a:bodyPr>
            <a:normAutofit/>
          </a:bodyPr>
          <a:lstStyle/>
          <a:p>
            <a:r>
              <a:rPr lang="es-CR" dirty="0" smtClean="0"/>
              <a:t>Como iniciar un Nuevo proyecto #2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080" y="1399481"/>
            <a:ext cx="9482505" cy="516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8310"/>
          </a:xfrm>
        </p:spPr>
        <p:txBody>
          <a:bodyPr/>
          <a:lstStyle/>
          <a:p>
            <a:r>
              <a:rPr lang="es-CR" dirty="0" smtClean="0"/>
              <a:t>Como abrir proyectos existentes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767" y="1625438"/>
            <a:ext cx="9149108" cy="49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4444" y="296546"/>
            <a:ext cx="9905998" cy="759521"/>
          </a:xfrm>
        </p:spPr>
        <p:txBody>
          <a:bodyPr/>
          <a:lstStyle/>
          <a:p>
            <a:r>
              <a:rPr lang="es-CR" dirty="0" smtClean="0"/>
              <a:t>UN primer vistazo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313" y="1056067"/>
            <a:ext cx="9232611" cy="56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4444" y="296546"/>
            <a:ext cx="9905998" cy="759521"/>
          </a:xfrm>
        </p:spPr>
        <p:txBody>
          <a:bodyPr/>
          <a:lstStyle/>
          <a:p>
            <a:r>
              <a:rPr lang="es-CR" dirty="0" smtClean="0"/>
              <a:t>UN primer vistazo #2</a:t>
            </a:r>
            <a:endParaRPr lang="es-C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954" y="1171976"/>
            <a:ext cx="10616978" cy="549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0819" y="1972369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s-CR" sz="5400" dirty="0" smtClean="0"/>
              <a:t>Creamos Nuestro primer </a:t>
            </a:r>
            <a:br>
              <a:rPr lang="es-CR" sz="5400" dirty="0" smtClean="0"/>
            </a:br>
            <a:r>
              <a:rPr lang="es-CR" sz="5400" dirty="0" smtClean="0"/>
              <a:t>Hola mundo</a:t>
            </a:r>
            <a:endParaRPr lang="es-CR" sz="5400" dirty="0"/>
          </a:p>
        </p:txBody>
      </p:sp>
    </p:spTree>
    <p:extLst>
      <p:ext uri="{BB962C8B-B14F-4D97-AF65-F5344CB8AC3E}">
        <p14:creationId xmlns:p14="http://schemas.microsoft.com/office/powerpoint/2010/main" val="31869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9521"/>
          </a:xfrm>
        </p:spPr>
        <p:txBody>
          <a:bodyPr/>
          <a:lstStyle/>
          <a:p>
            <a:r>
              <a:rPr lang="es-CR" dirty="0" smtClean="0"/>
              <a:t>Agregamos las etiquetas de Script</a:t>
            </a:r>
            <a:endParaRPr lang="es-C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417" y="1787995"/>
            <a:ext cx="7762691" cy="48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688</TotalTime>
  <Words>219</Words>
  <Application>Microsoft Office PowerPoint</Application>
  <PresentationFormat>Panorámica</PresentationFormat>
  <Paragraphs>36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Tw Cen MT</vt:lpstr>
      <vt:lpstr>Circuito</vt:lpstr>
      <vt:lpstr>desarrollo Mobile con HTML5+JS+CSS3  &amp; Apache Cordova en Intel XDK</vt:lpstr>
      <vt:lpstr>Como iniciar el Primer proyecto </vt:lpstr>
      <vt:lpstr>Como iniciar un proyecto: seleccionar un Framework</vt:lpstr>
      <vt:lpstr>Como iniciar un Nuevo proyecto #2</vt:lpstr>
      <vt:lpstr>Como abrir proyectos existentes</vt:lpstr>
      <vt:lpstr>UN primer vistazo</vt:lpstr>
      <vt:lpstr>UN primer vistazo #2</vt:lpstr>
      <vt:lpstr>Creamos Nuestro primer  Hola mundo</vt:lpstr>
      <vt:lpstr>Agregamos las etiquetas de Script</vt:lpstr>
      <vt:lpstr>Agregamos el input para leer de pantalla</vt:lpstr>
      <vt:lpstr>Agregamos el botón para llamar nuestro código</vt:lpstr>
      <vt:lpstr>Les ponemos sus respectivos ID</vt:lpstr>
      <vt:lpstr>Agregamos nuestra función </vt:lpstr>
      <vt:lpstr>Llamamos la función en el botón</vt:lpstr>
      <vt:lpstr>Como cerrar un app corriendo en el dispositivo #1</vt:lpstr>
      <vt:lpstr>Como cerrar un app corriendo en el dispositivo #2</vt:lpstr>
      <vt:lpstr>Como probar el App en el emulador</vt:lpstr>
      <vt:lpstr>Como probar el app en un dispositivo real</vt:lpstr>
      <vt:lpstr>Probar el app en el dispositivo: Subir el código al Servidor. </vt:lpstr>
      <vt:lpstr>Probar el app en el dispositivo</vt:lpstr>
      <vt:lpstr>Como generar el App para usarlo en un dispositivo real</vt:lpstr>
      <vt:lpstr>Generar un ejecutable para Correr el app en un dispositivo real #1</vt:lpstr>
      <vt:lpstr>Generar un ejecutable para Correr el app en un dispositivo real #2</vt:lpstr>
      <vt:lpstr>Generar un ejecutable para Correr el app en un dispositivo real #3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desarrollo Mobile con HTML5 &amp; JS</dc:title>
  <dc:creator>Santiago Rodriguez Paniagua</dc:creator>
  <cp:lastModifiedBy>Santiago Rodriguez Paniagua</cp:lastModifiedBy>
  <cp:revision>32</cp:revision>
  <dcterms:created xsi:type="dcterms:W3CDTF">2016-02-03T19:58:04Z</dcterms:created>
  <dcterms:modified xsi:type="dcterms:W3CDTF">2016-03-02T22:04:52Z</dcterms:modified>
</cp:coreProperties>
</file>