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03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4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8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4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6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2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1789801"/>
          </a:xfrm>
        </p:spPr>
        <p:txBody>
          <a:bodyPr>
            <a:normAutofit/>
          </a:bodyPr>
          <a:lstStyle/>
          <a:p>
            <a:r>
              <a:rPr lang="es-CR" dirty="0"/>
              <a:t>Controles Básicos de interfaz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243" y="6437290"/>
            <a:ext cx="5314321" cy="420710"/>
          </a:xfrm>
        </p:spPr>
        <p:txBody>
          <a:bodyPr>
            <a:normAutofit/>
          </a:bodyPr>
          <a:lstStyle/>
          <a:p>
            <a:r>
              <a:rPr lang="es-CR" sz="1600" dirty="0" smtClean="0"/>
              <a:t>Lic. Santiago Rodríguez Paniagua (2016)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19892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Inputs y sus </a:t>
            </a:r>
            <a:r>
              <a:rPr lang="es-CR" dirty="0" err="1" smtClean="0"/>
              <a:t>labels</a:t>
            </a:r>
            <a:r>
              <a:rPr lang="es-CR" dirty="0" smtClean="0"/>
              <a:t>: Propiedades HTML</a:t>
            </a:r>
            <a:endParaRPr lang="es-C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1858"/>
            <a:ext cx="10333663" cy="4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Tipos de inputs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484"/>
            <a:ext cx="9453101" cy="48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9826"/>
          </a:xfrm>
        </p:spPr>
        <p:txBody>
          <a:bodyPr/>
          <a:lstStyle/>
          <a:p>
            <a:r>
              <a:rPr lang="es-CR" dirty="0" smtClean="0"/>
              <a:t>Inputs y sus </a:t>
            </a:r>
            <a:r>
              <a:rPr lang="es-CR" dirty="0" err="1" smtClean="0"/>
              <a:t>labels</a:t>
            </a:r>
            <a:r>
              <a:rPr lang="es-CR" dirty="0" smtClean="0"/>
              <a:t> #2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10205577" cy="33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r>
              <a:rPr lang="es-CR" dirty="0" smtClean="0"/>
              <a:t>Tablas o Mallas de Botones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93195"/>
            <a:ext cx="10090091" cy="46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369"/>
          </a:xfrm>
        </p:spPr>
        <p:txBody>
          <a:bodyPr/>
          <a:lstStyle/>
          <a:p>
            <a:r>
              <a:rPr lang="es-CR" dirty="0" smtClean="0"/>
              <a:t>Botones: Temas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0679531" cy="43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369"/>
          </a:xfrm>
        </p:spPr>
        <p:txBody>
          <a:bodyPr/>
          <a:lstStyle/>
          <a:p>
            <a:r>
              <a:rPr lang="es-CR" dirty="0" smtClean="0"/>
              <a:t>Botones: íconos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566908"/>
            <a:ext cx="9599567" cy="51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599</TotalTime>
  <Words>39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Controles Básicos de interfaz</vt:lpstr>
      <vt:lpstr>Inputs y sus labels: Propiedades HTML</vt:lpstr>
      <vt:lpstr>Tipos de inputs</vt:lpstr>
      <vt:lpstr>Inputs y sus labels #2</vt:lpstr>
      <vt:lpstr>Tablas o Mallas de Botones</vt:lpstr>
      <vt:lpstr>Botones: Temas</vt:lpstr>
      <vt:lpstr>Botones: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Controles para entrada y salida en pantalla con Intel XDK</dc:title>
  <dc:creator>Santiago Rodriguez Paniagua</dc:creator>
  <cp:lastModifiedBy>Santiago Rodriguez Paniagua</cp:lastModifiedBy>
  <cp:revision>24</cp:revision>
  <dcterms:created xsi:type="dcterms:W3CDTF">2016-02-10T10:25:18Z</dcterms:created>
  <dcterms:modified xsi:type="dcterms:W3CDTF">2016-03-02T22:00:35Z</dcterms:modified>
</cp:coreProperties>
</file>