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9" r:id="rId4"/>
    <p:sldId id="263" r:id="rId5"/>
    <p:sldId id="258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5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67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2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8431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608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122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24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51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1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9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6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64C608-40B1-4030-A28D-5B74BC98ADCE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08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852" y="1667819"/>
            <a:ext cx="11022496" cy="2811416"/>
          </a:xfrm>
        </p:spPr>
        <p:txBody>
          <a:bodyPr>
            <a:noAutofit/>
          </a:bodyPr>
          <a:lstStyle/>
          <a:p>
            <a:pPr algn="ctr"/>
            <a:r>
              <a:rPr lang="es-CR" sz="6000" dirty="0" smtClean="0"/>
              <a:t>Control básico de Hardware</a:t>
            </a:r>
            <a:br>
              <a:rPr lang="es-CR" sz="6000" dirty="0" smtClean="0"/>
            </a:br>
            <a:r>
              <a:rPr lang="es-CR" sz="6000" dirty="0" smtClean="0"/>
              <a:t>con Apache Córdova e Intel XDK</a:t>
            </a:r>
            <a:endParaRPr lang="es-C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57599" y="6056243"/>
            <a:ext cx="8329877" cy="573166"/>
          </a:xfrm>
        </p:spPr>
        <p:txBody>
          <a:bodyPr>
            <a:normAutofit/>
          </a:bodyPr>
          <a:lstStyle/>
          <a:p>
            <a:r>
              <a:rPr lang="es-CR" sz="2400" dirty="0" smtClean="0"/>
              <a:t>Lic. Santiago Rodríguez Paniagua.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55258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4400" dirty="0" err="1" smtClean="0"/>
              <a:t>Plugin</a:t>
            </a:r>
            <a:r>
              <a:rPr lang="es-CR" sz="4400" dirty="0" smtClean="0"/>
              <a:t> para comprobar </a:t>
            </a:r>
            <a:r>
              <a:rPr lang="es-CR" sz="4400" dirty="0" smtClean="0"/>
              <a:t>el estado de la red #1</a:t>
            </a:r>
            <a:endParaRPr lang="es-CR" sz="44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93"/>
          <a:stretch/>
        </p:blipFill>
        <p:spPr>
          <a:xfrm>
            <a:off x="2654377" y="1597922"/>
            <a:ext cx="6883246" cy="510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242" cy="1325563"/>
          </a:xfrm>
        </p:spPr>
        <p:txBody>
          <a:bodyPr>
            <a:noAutofit/>
          </a:bodyPr>
          <a:lstStyle/>
          <a:p>
            <a:r>
              <a:rPr lang="es-CR" sz="4400" dirty="0" err="1"/>
              <a:t>Plugin</a:t>
            </a:r>
            <a:r>
              <a:rPr lang="es-CR" sz="4400" dirty="0"/>
              <a:t> para comprobar el estado de la red # 2</a:t>
            </a:r>
            <a:endParaRPr lang="es-CR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2" y="1579677"/>
            <a:ext cx="8452874" cy="50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521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Agregamos las etiquetas de Script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417" y="1787995"/>
            <a:ext cx="7762691" cy="48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Comprobar el estado de la red </a:t>
            </a:r>
            <a:r>
              <a:rPr lang="es-CR" dirty="0" smtClean="0"/>
              <a:t>#1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202" y="1902897"/>
            <a:ext cx="10320520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Plugins</a:t>
            </a:r>
            <a:r>
              <a:rPr lang="es-CR" dirty="0" smtClean="0"/>
              <a:t> para controlar </a:t>
            </a:r>
            <a:r>
              <a:rPr lang="es-CR" dirty="0" smtClean="0"/>
              <a:t>la </a:t>
            </a:r>
            <a:r>
              <a:rPr lang="es-CR" dirty="0" smtClean="0"/>
              <a:t>Cámara</a:t>
            </a:r>
            <a:endParaRPr lang="es-CR" dirty="0"/>
          </a:p>
        </p:txBody>
      </p:sp>
      <p:pic>
        <p:nvPicPr>
          <p:cNvPr id="4" name="Marcador de contenido 6"/>
          <p:cNvPicPr>
            <a:picLocks noChangeAspect="1"/>
          </p:cNvPicPr>
          <p:nvPr/>
        </p:nvPicPr>
        <p:blipFill rotWithShape="1">
          <a:blip r:embed="rId2"/>
          <a:srcRect t="3793"/>
          <a:stretch/>
        </p:blipFill>
        <p:spPr>
          <a:xfrm>
            <a:off x="142997" y="1546408"/>
            <a:ext cx="5419202" cy="40172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2729"/>
          <a:stretch/>
        </p:blipFill>
        <p:spPr>
          <a:xfrm>
            <a:off x="4652150" y="2318198"/>
            <a:ext cx="7389596" cy="44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Controlar la Cámara #2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405943"/>
            <a:ext cx="9105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Hacer vibrar el teléfono y emitir un sonido (</a:t>
            </a:r>
            <a:r>
              <a:rPr lang="es-CR" dirty="0" err="1" smtClean="0"/>
              <a:t>beep</a:t>
            </a:r>
            <a:r>
              <a:rPr lang="es-CR" dirty="0" smtClean="0"/>
              <a:t>)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360" r="26909"/>
          <a:stretch/>
        </p:blipFill>
        <p:spPr>
          <a:xfrm>
            <a:off x="100527" y="2331077"/>
            <a:ext cx="4132400" cy="43781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3014"/>
          <a:stretch/>
        </p:blipFill>
        <p:spPr>
          <a:xfrm>
            <a:off x="4286698" y="2331077"/>
            <a:ext cx="7829818" cy="43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263</TotalTime>
  <Words>64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Profundidad</vt:lpstr>
      <vt:lpstr>Control básico de Hardware con Apache Córdova e Intel XDK</vt:lpstr>
      <vt:lpstr>Plugin para comprobar el estado de la red #1</vt:lpstr>
      <vt:lpstr>Plugin para comprobar el estado de la red # 2</vt:lpstr>
      <vt:lpstr>Agregamos las etiquetas de Script</vt:lpstr>
      <vt:lpstr>Comprobar el estado de la red #1</vt:lpstr>
      <vt:lpstr>Plugins para controlar la Cámara</vt:lpstr>
      <vt:lpstr>Controlar la Cámara #2</vt:lpstr>
      <vt:lpstr>Hacer vibrar el teléfono y emitir un sonido (beep)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básico de Hardware con Apache Córdova e Intel XDK</dc:title>
  <dc:creator>Santiago Rodriguez Paniagua</dc:creator>
  <cp:lastModifiedBy>Santiago Rodriguez Paniagua</cp:lastModifiedBy>
  <cp:revision>9</cp:revision>
  <dcterms:created xsi:type="dcterms:W3CDTF">2016-02-17T17:58:20Z</dcterms:created>
  <dcterms:modified xsi:type="dcterms:W3CDTF">2016-03-02T22:14:32Z</dcterms:modified>
</cp:coreProperties>
</file>