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Introducción a </a:t>
            </a:r>
            <a:r>
              <a:rPr lang="es-CR" dirty="0" err="1" smtClean="0"/>
              <a:t>SQLite</a:t>
            </a:r>
            <a:r>
              <a:rPr lang="es-CR" dirty="0" smtClean="0"/>
              <a:t> con Apache </a:t>
            </a:r>
            <a:r>
              <a:rPr lang="es-CR" dirty="0" err="1" smtClean="0"/>
              <a:t>Cordova</a:t>
            </a:r>
            <a:r>
              <a:rPr lang="es-CR" dirty="0" smtClean="0"/>
              <a:t> </a:t>
            </a:r>
            <a:br>
              <a:rPr lang="es-CR" dirty="0" smtClean="0"/>
            </a:br>
            <a:r>
              <a:rPr lang="es-CR" dirty="0" smtClean="0"/>
              <a:t>en Intel XDK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Lic. Santiago Rodríguez Paniagua (2016)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897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Agregar los </a:t>
            </a:r>
            <a:r>
              <a:rPr lang="es-CR" dirty="0" err="1" smtClean="0"/>
              <a:t>plugins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9" t="4678" r="3083" b="3093"/>
          <a:stretch/>
        </p:blipFill>
        <p:spPr>
          <a:xfrm>
            <a:off x="1648496" y="1918952"/>
            <a:ext cx="8268236" cy="473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9521"/>
          </a:xfrm>
        </p:spPr>
        <p:txBody>
          <a:bodyPr/>
          <a:lstStyle/>
          <a:p>
            <a:r>
              <a:rPr lang="es-CR" dirty="0" smtClean="0"/>
              <a:t>Agregamos las etiquetas de Script</a:t>
            </a:r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70" r="6034" b="6875"/>
          <a:stretch/>
        </p:blipFill>
        <p:spPr>
          <a:xfrm>
            <a:off x="1759598" y="2009103"/>
            <a:ext cx="8066981" cy="47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55854"/>
          </a:xfrm>
        </p:spPr>
        <p:txBody>
          <a:bodyPr/>
          <a:lstStyle/>
          <a:p>
            <a:r>
              <a:rPr lang="es-CR" dirty="0" smtClean="0"/>
              <a:t>Creamos un interfaz sencilla y les colocamos los ID a los Inputs y Botones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863" y="2266984"/>
            <a:ext cx="10331271" cy="42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Agregamos el código inicial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838597"/>
            <a:ext cx="9693177" cy="32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Creamos la tabla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11" y="1941992"/>
            <a:ext cx="10073975" cy="48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78581"/>
          </a:xfrm>
        </p:spPr>
        <p:txBody>
          <a:bodyPr/>
          <a:lstStyle/>
          <a:p>
            <a:r>
              <a:rPr lang="es-CR" dirty="0" smtClean="0"/>
              <a:t>Hacemos la consulta inicial para mostrar en pantalla los datos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134" y="1979088"/>
            <a:ext cx="8681730" cy="47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330097"/>
          </a:xfrm>
        </p:spPr>
        <p:txBody>
          <a:bodyPr/>
          <a:lstStyle/>
          <a:p>
            <a:r>
              <a:rPr lang="es-CR" dirty="0" smtClean="0"/>
              <a:t>Ahora leemos de pantalla e insertamos un nuevo registro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09" y="1981166"/>
            <a:ext cx="9609008" cy="47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Ahora mostramos el registro insertado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836" y="2082386"/>
            <a:ext cx="9850326" cy="45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428</TotalTime>
  <Words>67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Citable</vt:lpstr>
      <vt:lpstr>Introducción a SQLite con Apache Cordova  en Intel XDK</vt:lpstr>
      <vt:lpstr>Agregar los plugins</vt:lpstr>
      <vt:lpstr>Agregamos las etiquetas de Script</vt:lpstr>
      <vt:lpstr>Creamos un interfaz sencilla y les colocamos los ID a los Inputs y Botones</vt:lpstr>
      <vt:lpstr>Agregamos el código inicial</vt:lpstr>
      <vt:lpstr>Creamos la tabla</vt:lpstr>
      <vt:lpstr>Hacemos la consulta inicial para mostrar en pantalla los datos</vt:lpstr>
      <vt:lpstr>Ahora leemos de pantalla e insertamos un nuevo registro</vt:lpstr>
      <vt:lpstr>Ahora mostramos el registro insertado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SQLite con Apache Cordova  en Intel XDK</dc:title>
  <dc:creator>Santiago Rodriguez Paniagua</dc:creator>
  <cp:lastModifiedBy>Santiago Rodriguez Paniagua</cp:lastModifiedBy>
  <cp:revision>10</cp:revision>
  <dcterms:created xsi:type="dcterms:W3CDTF">2016-02-24T20:19:50Z</dcterms:created>
  <dcterms:modified xsi:type="dcterms:W3CDTF">2016-03-02T21:46:24Z</dcterms:modified>
</cp:coreProperties>
</file>