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0D9"/>
          </a:solidFill>
        </a:fill>
      </a:tcStyle>
    </a:wholeTbl>
    <a:band2H>
      <a:tcTxStyle b="def" i="def"/>
      <a:tcStyle>
        <a:tcBdr/>
        <a:fill>
          <a:solidFill>
            <a:srgbClr val="E8E9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 b="def" i="def"/>
      <a:tcStyle>
        <a:tcBdr/>
        <a:fill>
          <a:solidFill>
            <a:srgbClr val="E6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DCA"/>
          </a:solidFill>
        </a:fill>
      </a:tcStyle>
    </a:wholeTbl>
    <a:band2H>
      <a:tcTxStyle b="def" i="def"/>
      <a:tcStyle>
        <a:tcBdr/>
        <a:fill>
          <a:solidFill>
            <a:srgbClr val="F3E8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exto del título"/>
          <p:cNvSpPr txBox="1"/>
          <p:nvPr>
            <p:ph type="title"/>
          </p:nvPr>
        </p:nvSpPr>
        <p:spPr>
          <a:xfrm>
            <a:off x="1128403" y="945912"/>
            <a:ext cx="8637073" cy="261855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Texto del título</a:t>
            </a:r>
          </a:p>
        </p:txBody>
      </p:sp>
      <p:sp>
        <p:nvSpPr>
          <p:cNvPr id="18" name="Nivel de texto 1…"/>
          <p:cNvSpPr txBox="1"/>
          <p:nvPr>
            <p:ph type="body" sz="quarter" idx="1"/>
          </p:nvPr>
        </p:nvSpPr>
        <p:spPr>
          <a:xfrm>
            <a:off x="1128403" y="3564466"/>
            <a:ext cx="8637074" cy="107109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19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Número de diapositiva"/>
          <p:cNvSpPr txBox="1"/>
          <p:nvPr>
            <p:ph type="sldNum" sz="quarter" idx="2"/>
          </p:nvPr>
        </p:nvSpPr>
        <p:spPr>
          <a:xfrm>
            <a:off x="10237124" y="134930"/>
            <a:ext cx="498287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o del título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34" name="Nivel de texto 1…"/>
          <p:cNvSpPr txBox="1"/>
          <p:nvPr>
            <p:ph type="body" sz="half" idx="1"/>
          </p:nvPr>
        </p:nvSpPr>
        <p:spPr>
          <a:xfrm>
            <a:off x="1130269" y="2171768"/>
            <a:ext cx="9603277" cy="329457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135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exto del título"/>
          <p:cNvSpPr txBox="1"/>
          <p:nvPr>
            <p:ph type="title"/>
          </p:nvPr>
        </p:nvSpPr>
        <p:spPr>
          <a:xfrm>
            <a:off x="9124708" y="798972"/>
            <a:ext cx="1615743" cy="465989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47" name="Nivel de texto 1…"/>
          <p:cNvSpPr txBox="1"/>
          <p:nvPr>
            <p:ph type="body" idx="1"/>
          </p:nvPr>
        </p:nvSpPr>
        <p:spPr>
          <a:xfrm>
            <a:off x="1130269" y="798972"/>
            <a:ext cx="7828831" cy="465989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148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0" t="0" r="59214" b="36435"/>
          <a:stretch>
            <a:fillRect/>
          </a:stretch>
        </p:blipFill>
        <p:spPr>
          <a:xfrm rot="5400000">
            <a:off x="8648834" y="3053472"/>
            <a:ext cx="4650329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exto del título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ivel de texto 1…"/>
          <p:cNvSpPr txBox="1"/>
          <p:nvPr>
            <p:ph type="body" sz="half" idx="1"/>
          </p:nvPr>
        </p:nvSpPr>
        <p:spPr>
          <a:xfrm>
            <a:off x="1130269" y="2171768"/>
            <a:ext cx="9603277" cy="329457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32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exto del título"/>
          <p:cNvSpPr txBox="1"/>
          <p:nvPr>
            <p:ph type="title"/>
          </p:nvPr>
        </p:nvSpPr>
        <p:spPr>
          <a:xfrm>
            <a:off x="1129167" y="1756129"/>
            <a:ext cx="8619060" cy="205006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Texto del título</a:t>
            </a:r>
          </a:p>
        </p:txBody>
      </p:sp>
      <p:sp>
        <p:nvSpPr>
          <p:cNvPr id="44" name="Nivel de texto 1…"/>
          <p:cNvSpPr txBox="1"/>
          <p:nvPr>
            <p:ph type="body" sz="quarter" idx="1"/>
          </p:nvPr>
        </p:nvSpPr>
        <p:spPr>
          <a:xfrm>
            <a:off x="1129165" y="3806195"/>
            <a:ext cx="8619061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45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o del título"/>
          <p:cNvSpPr txBox="1"/>
          <p:nvPr>
            <p:ph type="title"/>
          </p:nvPr>
        </p:nvSpPr>
        <p:spPr>
          <a:xfrm>
            <a:off x="1131051" y="958036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sz="quarter" idx="1"/>
          </p:nvPr>
        </p:nvSpPr>
        <p:spPr>
          <a:xfrm>
            <a:off x="1129165" y="2165620"/>
            <a:ext cx="4645154" cy="329385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58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exto del título"/>
          <p:cNvSpPr txBox="1"/>
          <p:nvPr>
            <p:ph type="title"/>
          </p:nvPr>
        </p:nvSpPr>
        <p:spPr>
          <a:xfrm>
            <a:off x="1129165" y="953335"/>
            <a:ext cx="9607662" cy="105632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0" name="Nivel de texto 1…"/>
          <p:cNvSpPr txBox="1"/>
          <p:nvPr>
            <p:ph type="body" sz="quarter" idx="1"/>
          </p:nvPr>
        </p:nvSpPr>
        <p:spPr>
          <a:xfrm>
            <a:off x="1129165" y="2169727"/>
            <a:ext cx="4645154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6094336" y="2173180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pic>
        <p:nvPicPr>
          <p:cNvPr id="72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exto del título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pic>
        <p:nvPicPr>
          <p:cNvPr id="84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exto del título"/>
          <p:cNvSpPr txBox="1"/>
          <p:nvPr>
            <p:ph type="title"/>
          </p:nvPr>
        </p:nvSpPr>
        <p:spPr>
          <a:xfrm>
            <a:off x="1124290" y="952577"/>
            <a:ext cx="3275014" cy="232217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sz="half" idx="1"/>
          </p:nvPr>
        </p:nvSpPr>
        <p:spPr>
          <a:xfrm>
            <a:off x="4723334" y="952577"/>
            <a:ext cx="6012471" cy="4505223"/>
          </a:xfrm>
          <a:prstGeom prst="rect">
            <a:avLst/>
          </a:prstGeom>
        </p:spPr>
        <p:txBody>
          <a:bodyPr anchor="ctr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pic>
        <p:nvPicPr>
          <p:cNvPr id="105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5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exto del título"/>
          <p:cNvSpPr txBox="1"/>
          <p:nvPr>
            <p:ph type="title"/>
          </p:nvPr>
        </p:nvSpPr>
        <p:spPr>
          <a:xfrm>
            <a:off x="1129124" y="1129513"/>
            <a:ext cx="5854873" cy="1924208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Nivel de texto 1…"/>
          <p:cNvSpPr txBox="1"/>
          <p:nvPr>
            <p:ph type="body" sz="quarter" idx="1"/>
          </p:nvPr>
        </p:nvSpPr>
        <p:spPr>
          <a:xfrm>
            <a:off x="1128247" y="3053720"/>
            <a:ext cx="5846487" cy="20960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122" name="Picture 21" descr="Picture 21"/>
          <p:cNvPicPr>
            <a:picLocks noChangeAspect="1"/>
          </p:cNvPicPr>
          <p:nvPr/>
        </p:nvPicPr>
        <p:blipFill>
          <a:blip r:embed="rId3">
            <a:extLst/>
          </a:blip>
          <a:srcRect l="0" t="473" r="48549" b="36564"/>
          <a:stretch>
            <a:fillRect/>
          </a:stretch>
        </p:blipFill>
        <p:spPr>
          <a:xfrm>
            <a:off x="1138686" y="643464"/>
            <a:ext cx="5866366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Número de diapositiva"/>
          <p:cNvSpPr txBox="1"/>
          <p:nvPr>
            <p:ph type="sldNum" sz="quarter" idx="2"/>
          </p:nvPr>
        </p:nvSpPr>
        <p:spPr>
          <a:xfrm>
            <a:off x="6489526" y="137408"/>
            <a:ext cx="498287" cy="523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13"/>
          <p:cNvSpPr/>
          <p:nvPr/>
        </p:nvSpPr>
        <p:spPr>
          <a:xfrm>
            <a:off x="0" y="6121269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exto del título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6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" name="Número de diapositiva"/>
          <p:cNvSpPr txBox="1"/>
          <p:nvPr>
            <p:ph type="sldNum" sz="quarter" idx="2"/>
          </p:nvPr>
        </p:nvSpPr>
        <p:spPr>
          <a:xfrm>
            <a:off x="10230808" y="137408"/>
            <a:ext cx="498288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>
            <p:ph type="ctrTitle"/>
          </p:nvPr>
        </p:nvSpPr>
        <p:spPr>
          <a:xfrm>
            <a:off x="1128403" y="945912"/>
            <a:ext cx="8637073" cy="2618556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Algunas Herramientas Multiplataforma de desarrollo en JS</a:t>
            </a:r>
          </a:p>
        </p:txBody>
      </p:sp>
      <p:sp>
        <p:nvSpPr>
          <p:cNvPr id="159" name="Subtítulo 2"/>
          <p:cNvSpPr txBox="1"/>
          <p:nvPr>
            <p:ph type="subTitle" sz="quarter" idx="1"/>
          </p:nvPr>
        </p:nvSpPr>
        <p:spPr>
          <a:xfrm>
            <a:off x="174247" y="5433390"/>
            <a:ext cx="8637074" cy="567146"/>
          </a:xfrm>
          <a:prstGeom prst="rect">
            <a:avLst/>
          </a:prstGeom>
        </p:spPr>
        <p:txBody>
          <a:bodyPr/>
          <a:lstStyle/>
          <a:p>
            <a:pPr/>
            <a:r>
              <a:t>Lic. Santiago Rodr</a:t>
            </a:r>
            <a:r>
              <a:t>íguez Paniagua. (2016)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Mongrotron</a:t>
            </a:r>
          </a:p>
        </p:txBody>
      </p:sp>
      <p:pic>
        <p:nvPicPr>
          <p:cNvPr id="188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8871" y="1724263"/>
            <a:ext cx="7166070" cy="485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NodeBots</a:t>
            </a:r>
          </a:p>
        </p:txBody>
      </p:sp>
      <p:pic>
        <p:nvPicPr>
          <p:cNvPr id="19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8106" y="2227970"/>
            <a:ext cx="5419630" cy="4503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Johnny-Five</a:t>
            </a:r>
          </a:p>
        </p:txBody>
      </p:sp>
      <p:pic>
        <p:nvPicPr>
          <p:cNvPr id="194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372" y="1763736"/>
            <a:ext cx="7795341" cy="4299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Cylon.js</a:t>
            </a:r>
          </a:p>
        </p:txBody>
      </p:sp>
      <p:pic>
        <p:nvPicPr>
          <p:cNvPr id="197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23" y="2171700"/>
            <a:ext cx="8609109" cy="4327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od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  <p:grpSp>
        <p:nvGrpSpPr>
          <p:cNvPr id="164" name="Galería de imágenes"/>
          <p:cNvGrpSpPr/>
          <p:nvPr/>
        </p:nvGrpSpPr>
        <p:grpSpPr>
          <a:xfrm>
            <a:off x="3103590" y="1397953"/>
            <a:ext cx="6902248" cy="4528869"/>
            <a:chOff x="0" y="0"/>
            <a:chExt cx="6902246" cy="4528867"/>
          </a:xfrm>
        </p:grpSpPr>
        <p:pic>
          <p:nvPicPr>
            <p:cNvPr id="162" name="1200px-Node.js_logo.svg.png" descr="1200px-Node.js_logo.sv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77" r="0" b="1177"/>
            <a:stretch>
              <a:fillRect/>
            </a:stretch>
          </p:blipFill>
          <p:spPr>
            <a:xfrm>
              <a:off x="0" y="0"/>
              <a:ext cx="6902247" cy="4122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Ingresa un texto."/>
            <p:cNvSpPr/>
            <p:nvPr/>
          </p:nvSpPr>
          <p:spPr>
            <a:xfrm>
              <a:off x="0" y="4198667"/>
              <a:ext cx="690224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Ingresa un texto.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Apache Cordova</a:t>
            </a:r>
          </a:p>
        </p:txBody>
      </p:sp>
      <p:pic>
        <p:nvPicPr>
          <p:cNvPr id="167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1983" y="1747629"/>
            <a:ext cx="5399847" cy="4918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Phonegap</a:t>
            </a:r>
          </a:p>
        </p:txBody>
      </p:sp>
      <p:pic>
        <p:nvPicPr>
          <p:cNvPr id="170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20" y="1477940"/>
            <a:ext cx="5357824" cy="5174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"/>
          <p:cNvSpPr txBox="1"/>
          <p:nvPr>
            <p:ph type="title"/>
          </p:nvPr>
        </p:nvSpPr>
        <p:spPr>
          <a:xfrm>
            <a:off x="1130269" y="953323"/>
            <a:ext cx="9603276" cy="623686"/>
          </a:xfrm>
          <a:prstGeom prst="rect">
            <a:avLst/>
          </a:prstGeom>
        </p:spPr>
        <p:txBody>
          <a:bodyPr/>
          <a:lstStyle/>
          <a:p>
            <a:pPr/>
            <a:r>
              <a:t>Corona SDK</a:t>
            </a:r>
          </a:p>
        </p:txBody>
      </p:sp>
      <p:pic>
        <p:nvPicPr>
          <p:cNvPr id="17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858" y="1890346"/>
            <a:ext cx="6363347" cy="4735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React Native</a:t>
            </a:r>
          </a:p>
        </p:txBody>
      </p:sp>
      <p:pic>
        <p:nvPicPr>
          <p:cNvPr id="176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942" y="1813891"/>
            <a:ext cx="8804190" cy="4494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1"/>
          <p:cNvSpPr txBox="1"/>
          <p:nvPr>
            <p:ph type="title"/>
          </p:nvPr>
        </p:nvSpPr>
        <p:spPr>
          <a:xfrm>
            <a:off x="1130269" y="953323"/>
            <a:ext cx="9603276" cy="650190"/>
          </a:xfrm>
          <a:prstGeom prst="rect">
            <a:avLst/>
          </a:prstGeom>
        </p:spPr>
        <p:txBody>
          <a:bodyPr/>
          <a:lstStyle/>
          <a:p>
            <a:pPr/>
            <a:r>
              <a:t>Nativescript</a:t>
            </a:r>
          </a:p>
        </p:txBody>
      </p:sp>
      <p:pic>
        <p:nvPicPr>
          <p:cNvPr id="179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373" y="1749287"/>
            <a:ext cx="6929742" cy="4744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Superpowers</a:t>
            </a:r>
          </a:p>
        </p:txBody>
      </p:sp>
      <p:pic>
        <p:nvPicPr>
          <p:cNvPr id="182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1909" y="2105438"/>
            <a:ext cx="6119813" cy="4570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"/>
          <p:cNvSpPr txBox="1"/>
          <p:nvPr>
            <p:ph type="title"/>
          </p:nvPr>
        </p:nvSpPr>
        <p:spPr>
          <a:xfrm>
            <a:off x="1130269" y="953323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Electron (Desktop)</a:t>
            </a:r>
          </a:p>
        </p:txBody>
      </p:sp>
      <p:pic>
        <p:nvPicPr>
          <p:cNvPr id="185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548" y="1633661"/>
            <a:ext cx="5996717" cy="499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erí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ería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ería">
  <a:themeElements>
    <a:clrScheme name="Galerí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ería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